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1" r:id="rId7"/>
    <p:sldId id="265" r:id="rId8"/>
    <p:sldId id="259" r:id="rId9"/>
    <p:sldId id="260" r:id="rId10"/>
    <p:sldId id="268" r:id="rId11"/>
    <p:sldId id="280" r:id="rId12"/>
    <p:sldId id="281" r:id="rId13"/>
    <p:sldId id="267" r:id="rId14"/>
    <p:sldId id="269" r:id="rId15"/>
    <p:sldId id="270" r:id="rId16"/>
    <p:sldId id="275" r:id="rId17"/>
    <p:sldId id="272" r:id="rId18"/>
    <p:sldId id="273" r:id="rId19"/>
    <p:sldId id="274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B78B"/>
    <a:srgbClr val="0E1117"/>
    <a:srgbClr val="0C4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CC998-A93B-4368-AF4F-0C5582616E1C}" v="110" dt="2024-04-23T23:26:26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Freitas Quiróz Sánchez" userId="a4feda23babe96d2" providerId="LiveId" clId="{430CC998-A93B-4368-AF4F-0C5582616E1C}"/>
    <pc:docChg chg="undo custSel addSld delSld modSld sldOrd">
      <pc:chgData name="Thiago Freitas Quiróz Sánchez" userId="a4feda23babe96d2" providerId="LiveId" clId="{430CC998-A93B-4368-AF4F-0C5582616E1C}" dt="2024-04-23T23:44:32.840" v="6714" actId="20577"/>
      <pc:docMkLst>
        <pc:docMk/>
      </pc:docMkLst>
      <pc:sldChg chg="modSp mod">
        <pc:chgData name="Thiago Freitas Quiróz Sánchez" userId="a4feda23babe96d2" providerId="LiveId" clId="{430CC998-A93B-4368-AF4F-0C5582616E1C}" dt="2024-04-23T23:44:32.840" v="6714" actId="20577"/>
        <pc:sldMkLst>
          <pc:docMk/>
          <pc:sldMk cId="1899796125" sldId="256"/>
        </pc:sldMkLst>
        <pc:spChg chg="mod">
          <ac:chgData name="Thiago Freitas Quiróz Sánchez" userId="a4feda23babe96d2" providerId="LiveId" clId="{430CC998-A93B-4368-AF4F-0C5582616E1C}" dt="2024-03-31T15:13:34.683" v="253" actId="34135"/>
          <ac:spMkLst>
            <pc:docMk/>
            <pc:sldMk cId="1899796125" sldId="256"/>
            <ac:spMk id="6" creationId="{53717BEB-7040-FAE6-DC43-BA7F6479C56D}"/>
          </ac:spMkLst>
        </pc:spChg>
        <pc:spChg chg="mod">
          <ac:chgData name="Thiago Freitas Quiróz Sánchez" userId="a4feda23babe96d2" providerId="LiveId" clId="{430CC998-A93B-4368-AF4F-0C5582616E1C}" dt="2024-03-31T15:13:37.928" v="254" actId="34135"/>
          <ac:spMkLst>
            <pc:docMk/>
            <pc:sldMk cId="1899796125" sldId="256"/>
            <ac:spMk id="7" creationId="{48C60D56-8D20-0496-EF04-0C5F43C7B665}"/>
          </ac:spMkLst>
        </pc:spChg>
        <pc:spChg chg="mod">
          <ac:chgData name="Thiago Freitas Quiróz Sánchez" userId="a4feda23babe96d2" providerId="LiveId" clId="{430CC998-A93B-4368-AF4F-0C5582616E1C}" dt="2024-04-23T23:44:32.840" v="6714" actId="20577"/>
          <ac:spMkLst>
            <pc:docMk/>
            <pc:sldMk cId="1899796125" sldId="256"/>
            <ac:spMk id="10" creationId="{34A2E3C6-5AE5-78C7-0480-BD41E18EFF4A}"/>
          </ac:spMkLst>
        </pc:spChg>
      </pc:sldChg>
      <pc:sldChg chg="addSp delSp modSp new mod setBg modAnim">
        <pc:chgData name="Thiago Freitas Quiróz Sánchez" userId="a4feda23babe96d2" providerId="LiveId" clId="{430CC998-A93B-4368-AF4F-0C5582616E1C}" dt="2024-04-23T23:26:26.519" v="6705"/>
        <pc:sldMkLst>
          <pc:docMk/>
          <pc:sldMk cId="744236893" sldId="257"/>
        </pc:sldMkLst>
        <pc:spChg chg="add mod">
          <ac:chgData name="Thiago Freitas Quiróz Sánchez" userId="a4feda23babe96d2" providerId="LiveId" clId="{430CC998-A93B-4368-AF4F-0C5582616E1C}" dt="2024-04-23T23:24:32.120" v="6691" actId="1076"/>
          <ac:spMkLst>
            <pc:docMk/>
            <pc:sldMk cId="744236893" sldId="257"/>
            <ac:spMk id="2" creationId="{B9E23363-EBAF-B0D2-A682-1D2ADA903B28}"/>
          </ac:spMkLst>
        </pc:spChg>
        <pc:spChg chg="add del">
          <ac:chgData name="Thiago Freitas Quiróz Sánchez" userId="a4feda23babe96d2" providerId="LiveId" clId="{430CC998-A93B-4368-AF4F-0C5582616E1C}" dt="2024-03-31T15:06:12.913" v="10" actId="478"/>
          <ac:spMkLst>
            <pc:docMk/>
            <pc:sldMk cId="744236893" sldId="257"/>
            <ac:spMk id="3" creationId="{3AC66FBA-5577-344F-9CBA-01E98F46C856}"/>
          </ac:spMkLst>
        </pc:spChg>
        <pc:spChg chg="add mod">
          <ac:chgData name="Thiago Freitas Quiróz Sánchez" userId="a4feda23babe96d2" providerId="LiveId" clId="{430CC998-A93B-4368-AF4F-0C5582616E1C}" dt="2024-03-31T16:45:41.007" v="2221" actId="1076"/>
          <ac:spMkLst>
            <pc:docMk/>
            <pc:sldMk cId="744236893" sldId="257"/>
            <ac:spMk id="6" creationId="{67910A98-C804-81CB-252C-6FE3AB2B69D2}"/>
          </ac:spMkLst>
        </pc:spChg>
        <pc:spChg chg="add mod">
          <ac:chgData name="Thiago Freitas Quiróz Sánchez" userId="a4feda23babe96d2" providerId="LiveId" clId="{430CC998-A93B-4368-AF4F-0C5582616E1C}" dt="2024-04-22T00:00:47.201" v="5659" actId="20577"/>
          <ac:spMkLst>
            <pc:docMk/>
            <pc:sldMk cId="744236893" sldId="257"/>
            <ac:spMk id="7" creationId="{9617B84F-C39A-703A-EC94-C7A094494501}"/>
          </ac:spMkLst>
        </pc:spChg>
        <pc:spChg chg="add mod">
          <ac:chgData name="Thiago Freitas Quiróz Sánchez" userId="a4feda23babe96d2" providerId="LiveId" clId="{430CC998-A93B-4368-AF4F-0C5582616E1C}" dt="2024-03-31T15:11:55.211" v="250" actId="1076"/>
          <ac:spMkLst>
            <pc:docMk/>
            <pc:sldMk cId="744236893" sldId="257"/>
            <ac:spMk id="8" creationId="{2FC5E675-2996-7DA8-767D-CBCDB0491407}"/>
          </ac:spMkLst>
        </pc:spChg>
        <pc:picChg chg="add del mod">
          <ac:chgData name="Thiago Freitas Quiróz Sánchez" userId="a4feda23babe96d2" providerId="LiveId" clId="{430CC998-A93B-4368-AF4F-0C5582616E1C}" dt="2024-03-31T15:06:49.499" v="18" actId="478"/>
          <ac:picMkLst>
            <pc:docMk/>
            <pc:sldMk cId="744236893" sldId="257"/>
            <ac:picMk id="5" creationId="{16551DDC-4F14-3550-D93D-B6716FA15058}"/>
          </ac:picMkLst>
        </pc:picChg>
      </pc:sldChg>
      <pc:sldChg chg="add del">
        <pc:chgData name="Thiago Freitas Quiróz Sánchez" userId="a4feda23babe96d2" providerId="LiveId" clId="{430CC998-A93B-4368-AF4F-0C5582616E1C}" dt="2024-03-31T15:05:09.946" v="1" actId="47"/>
        <pc:sldMkLst>
          <pc:docMk/>
          <pc:sldMk cId="1942750105" sldId="257"/>
        </pc:sldMkLst>
      </pc:sldChg>
      <pc:sldChg chg="addSp delSp modSp add mod">
        <pc:chgData name="Thiago Freitas Quiróz Sánchez" userId="a4feda23babe96d2" providerId="LiveId" clId="{430CC998-A93B-4368-AF4F-0C5582616E1C}" dt="2024-03-31T16:08:35.107" v="1627" actId="113"/>
        <pc:sldMkLst>
          <pc:docMk/>
          <pc:sldMk cId="1840436367" sldId="258"/>
        </pc:sldMkLst>
        <pc:spChg chg="del">
          <ac:chgData name="Thiago Freitas Quiróz Sánchez" userId="a4feda23babe96d2" providerId="LiveId" clId="{430CC998-A93B-4368-AF4F-0C5582616E1C}" dt="2024-03-31T15:14:07.870" v="256" actId="478"/>
          <ac:spMkLst>
            <pc:docMk/>
            <pc:sldMk cId="1840436367" sldId="258"/>
            <ac:spMk id="2" creationId="{B9E23363-EBAF-B0D2-A682-1D2ADA903B28}"/>
          </ac:spMkLst>
        </pc:spChg>
        <pc:spChg chg="add mod">
          <ac:chgData name="Thiago Freitas Quiróz Sánchez" userId="a4feda23babe96d2" providerId="LiveId" clId="{430CC998-A93B-4368-AF4F-0C5582616E1C}" dt="2024-03-31T15:32:30.650" v="998" actId="2711"/>
          <ac:spMkLst>
            <pc:docMk/>
            <pc:sldMk cId="1840436367" sldId="258"/>
            <ac:spMk id="3" creationId="{3DB283AC-4279-DAD1-25FF-D88B792EAE5F}"/>
          </ac:spMkLst>
        </pc:spChg>
        <pc:spChg chg="add mod">
          <ac:chgData name="Thiago Freitas Quiróz Sánchez" userId="a4feda23babe96d2" providerId="LiveId" clId="{430CC998-A93B-4368-AF4F-0C5582616E1C}" dt="2024-03-31T16:08:35.107" v="1627" actId="113"/>
          <ac:spMkLst>
            <pc:docMk/>
            <pc:sldMk cId="1840436367" sldId="258"/>
            <ac:spMk id="4" creationId="{C0126AFA-522F-F7C3-AB46-D63F5362B352}"/>
          </ac:spMkLst>
        </pc:spChg>
        <pc:spChg chg="del">
          <ac:chgData name="Thiago Freitas Quiróz Sánchez" userId="a4feda23babe96d2" providerId="LiveId" clId="{430CC998-A93B-4368-AF4F-0C5582616E1C}" dt="2024-03-31T15:14:10.017" v="258" actId="478"/>
          <ac:spMkLst>
            <pc:docMk/>
            <pc:sldMk cId="1840436367" sldId="258"/>
            <ac:spMk id="6" creationId="{67910A98-C804-81CB-252C-6FE3AB2B69D2}"/>
          </ac:spMkLst>
        </pc:spChg>
        <pc:spChg chg="del">
          <ac:chgData name="Thiago Freitas Quiróz Sánchez" userId="a4feda23babe96d2" providerId="LiveId" clId="{430CC998-A93B-4368-AF4F-0C5582616E1C}" dt="2024-03-31T15:14:08.670" v="257" actId="478"/>
          <ac:spMkLst>
            <pc:docMk/>
            <pc:sldMk cId="1840436367" sldId="258"/>
            <ac:spMk id="7" creationId="{9617B84F-C39A-703A-EC94-C7A094494501}"/>
          </ac:spMkLst>
        </pc:spChg>
        <pc:spChg chg="del">
          <ac:chgData name="Thiago Freitas Quiróz Sánchez" userId="a4feda23babe96d2" providerId="LiveId" clId="{430CC998-A93B-4368-AF4F-0C5582616E1C}" dt="2024-03-31T15:24:01.341" v="613" actId="478"/>
          <ac:spMkLst>
            <pc:docMk/>
            <pc:sldMk cId="1840436367" sldId="258"/>
            <ac:spMk id="8" creationId="{2FC5E675-2996-7DA8-767D-CBCDB0491407}"/>
          </ac:spMkLst>
        </pc:spChg>
        <pc:spChg chg="add mod">
          <ac:chgData name="Thiago Freitas Quiróz Sánchez" userId="a4feda23babe96d2" providerId="LiveId" clId="{430CC998-A93B-4368-AF4F-0C5582616E1C}" dt="2024-03-31T15:32:35.606" v="999" actId="2711"/>
          <ac:spMkLst>
            <pc:docMk/>
            <pc:sldMk cId="1840436367" sldId="258"/>
            <ac:spMk id="10" creationId="{DA35A9DD-A408-0F67-4641-9CF997D5C9C9}"/>
          </ac:spMkLst>
        </pc:spChg>
        <pc:picChg chg="add mod">
          <ac:chgData name="Thiago Freitas Quiróz Sánchez" userId="a4feda23babe96d2" providerId="LiveId" clId="{430CC998-A93B-4368-AF4F-0C5582616E1C}" dt="2024-03-31T15:22:44.456" v="610" actId="1076"/>
          <ac:picMkLst>
            <pc:docMk/>
            <pc:sldMk cId="1840436367" sldId="258"/>
            <ac:picMk id="9" creationId="{0232AC95-5101-C7FE-34DD-D75440584091}"/>
          </ac:picMkLst>
        </pc:picChg>
      </pc:sldChg>
      <pc:sldChg chg="addSp delSp modSp add mod setBg">
        <pc:chgData name="Thiago Freitas Quiróz Sánchez" userId="a4feda23babe96d2" providerId="LiveId" clId="{430CC998-A93B-4368-AF4F-0C5582616E1C}" dt="2024-03-31T17:43:06.212" v="4532" actId="1076"/>
        <pc:sldMkLst>
          <pc:docMk/>
          <pc:sldMk cId="1576023992" sldId="259"/>
        </pc:sldMkLst>
        <pc:spChg chg="mod">
          <ac:chgData name="Thiago Freitas Quiróz Sánchez" userId="a4feda23babe96d2" providerId="LiveId" clId="{430CC998-A93B-4368-AF4F-0C5582616E1C}" dt="2024-03-31T17:43:06.212" v="4532" actId="1076"/>
          <ac:spMkLst>
            <pc:docMk/>
            <pc:sldMk cId="1576023992" sldId="259"/>
            <ac:spMk id="3" creationId="{3DB283AC-4279-DAD1-25FF-D88B792EAE5F}"/>
          </ac:spMkLst>
        </pc:spChg>
        <pc:spChg chg="del">
          <ac:chgData name="Thiago Freitas Quiróz Sánchez" userId="a4feda23babe96d2" providerId="LiveId" clId="{430CC998-A93B-4368-AF4F-0C5582616E1C}" dt="2024-03-31T15:24:03.969" v="614" actId="478"/>
          <ac:spMkLst>
            <pc:docMk/>
            <pc:sldMk cId="1576023992" sldId="259"/>
            <ac:spMk id="4" creationId="{C0126AFA-522F-F7C3-AB46-D63F5362B352}"/>
          </ac:spMkLst>
        </pc:spChg>
        <pc:spChg chg="del">
          <ac:chgData name="Thiago Freitas Quiróz Sánchez" userId="a4feda23babe96d2" providerId="LiveId" clId="{430CC998-A93B-4368-AF4F-0C5582616E1C}" dt="2024-03-31T15:23:59.889" v="612" actId="478"/>
          <ac:spMkLst>
            <pc:docMk/>
            <pc:sldMk cId="1576023992" sldId="259"/>
            <ac:spMk id="8" creationId="{2FC5E675-2996-7DA8-767D-CBCDB0491407}"/>
          </ac:spMkLst>
        </pc:spChg>
        <pc:spChg chg="add del mod">
          <ac:chgData name="Thiago Freitas Quiróz Sánchez" userId="a4feda23babe96d2" providerId="LiveId" clId="{430CC998-A93B-4368-AF4F-0C5582616E1C}" dt="2024-03-31T15:24:11.433" v="620" actId="478"/>
          <ac:spMkLst>
            <pc:docMk/>
            <pc:sldMk cId="1576023992" sldId="259"/>
            <ac:spMk id="10" creationId="{DA35A9DD-A408-0F67-4641-9CF997D5C9C9}"/>
          </ac:spMkLst>
        </pc:spChg>
        <pc:picChg chg="add del mod">
          <ac:chgData name="Thiago Freitas Quiróz Sánchez" userId="a4feda23babe96d2" providerId="LiveId" clId="{430CC998-A93B-4368-AF4F-0C5582616E1C}" dt="2024-03-31T15:25:28.032" v="680" actId="478"/>
          <ac:picMkLst>
            <pc:docMk/>
            <pc:sldMk cId="1576023992" sldId="259"/>
            <ac:picMk id="5" creationId="{7F0C1CC5-0606-674F-5F7B-6ADC64CF482B}"/>
          </ac:picMkLst>
        </pc:picChg>
        <pc:picChg chg="add del mod">
          <ac:chgData name="Thiago Freitas Quiróz Sánchez" userId="a4feda23babe96d2" providerId="LiveId" clId="{430CC998-A93B-4368-AF4F-0C5582616E1C}" dt="2024-03-31T15:25:39.528" v="684" actId="478"/>
          <ac:picMkLst>
            <pc:docMk/>
            <pc:sldMk cId="1576023992" sldId="259"/>
            <ac:picMk id="7" creationId="{B8FFBCA1-F482-710A-37F9-3CE16FD891D1}"/>
          </ac:picMkLst>
        </pc:picChg>
        <pc:picChg chg="del">
          <ac:chgData name="Thiago Freitas Quiróz Sánchez" userId="a4feda23babe96d2" providerId="LiveId" clId="{430CC998-A93B-4368-AF4F-0C5582616E1C}" dt="2024-03-31T15:24:05.380" v="615" actId="478"/>
          <ac:picMkLst>
            <pc:docMk/>
            <pc:sldMk cId="1576023992" sldId="259"/>
            <ac:picMk id="9" creationId="{0232AC95-5101-C7FE-34DD-D75440584091}"/>
          </ac:picMkLst>
        </pc:picChg>
        <pc:picChg chg="add mod">
          <ac:chgData name="Thiago Freitas Quiróz Sánchez" userId="a4feda23babe96d2" providerId="LiveId" clId="{430CC998-A93B-4368-AF4F-0C5582616E1C}" dt="2024-03-31T17:43:06.212" v="4532" actId="1076"/>
          <ac:picMkLst>
            <pc:docMk/>
            <pc:sldMk cId="1576023992" sldId="259"/>
            <ac:picMk id="12" creationId="{178F200C-D9DF-FE9C-6512-A07FBFFEEA52}"/>
          </ac:picMkLst>
        </pc:picChg>
      </pc:sldChg>
      <pc:sldChg chg="addSp delSp modSp add mod setBg">
        <pc:chgData name="Thiago Freitas Quiróz Sánchez" userId="a4feda23babe96d2" providerId="LiveId" clId="{430CC998-A93B-4368-AF4F-0C5582616E1C}" dt="2024-04-23T23:19:48.348" v="6679" actId="20577"/>
        <pc:sldMkLst>
          <pc:docMk/>
          <pc:sldMk cId="3455590159" sldId="260"/>
        </pc:sldMkLst>
        <pc:spChg chg="del">
          <ac:chgData name="Thiago Freitas Quiróz Sánchez" userId="a4feda23babe96d2" providerId="LiveId" clId="{430CC998-A93B-4368-AF4F-0C5582616E1C}" dt="2024-03-31T15:28:45.590" v="820" actId="478"/>
          <ac:spMkLst>
            <pc:docMk/>
            <pc:sldMk cId="3455590159" sldId="260"/>
            <ac:spMk id="3" creationId="{3DB283AC-4279-DAD1-25FF-D88B792EAE5F}"/>
          </ac:spMkLst>
        </pc:spChg>
        <pc:spChg chg="add mod">
          <ac:chgData name="Thiago Freitas Quiróz Sánchez" userId="a4feda23babe96d2" providerId="LiveId" clId="{430CC998-A93B-4368-AF4F-0C5582616E1C}" dt="2024-04-23T23:19:48.348" v="6679" actId="20577"/>
          <ac:spMkLst>
            <pc:docMk/>
            <pc:sldMk cId="3455590159" sldId="260"/>
            <ac:spMk id="5" creationId="{90826DC4-246A-5C26-6137-2984DAB52279}"/>
          </ac:spMkLst>
        </pc:spChg>
        <pc:picChg chg="add mod">
          <ac:chgData name="Thiago Freitas Quiróz Sánchez" userId="a4feda23babe96d2" providerId="LiveId" clId="{430CC998-A93B-4368-AF4F-0C5582616E1C}" dt="2024-03-31T15:30:06.788" v="831" actId="1076"/>
          <ac:picMkLst>
            <pc:docMk/>
            <pc:sldMk cId="3455590159" sldId="260"/>
            <ac:picMk id="4" creationId="{92BE206F-E69E-EBA7-4B15-8BC7CFFDD65D}"/>
          </ac:picMkLst>
        </pc:picChg>
        <pc:picChg chg="del">
          <ac:chgData name="Thiago Freitas Quiróz Sánchez" userId="a4feda23babe96d2" providerId="LiveId" clId="{430CC998-A93B-4368-AF4F-0C5582616E1C}" dt="2024-03-31T15:28:44.459" v="819" actId="478"/>
          <ac:picMkLst>
            <pc:docMk/>
            <pc:sldMk cId="3455590159" sldId="260"/>
            <ac:picMk id="12" creationId="{178F200C-D9DF-FE9C-6512-A07FBFFEEA52}"/>
          </ac:picMkLst>
        </pc:picChg>
      </pc:sldChg>
      <pc:sldChg chg="addSp delSp modSp add mod">
        <pc:chgData name="Thiago Freitas Quiróz Sánchez" userId="a4feda23babe96d2" providerId="LiveId" clId="{430CC998-A93B-4368-AF4F-0C5582616E1C}" dt="2024-03-31T17:49:27.340" v="5039" actId="692"/>
        <pc:sldMkLst>
          <pc:docMk/>
          <pc:sldMk cId="2448372836" sldId="261"/>
        </pc:sldMkLst>
        <pc:spChg chg="del">
          <ac:chgData name="Thiago Freitas Quiróz Sánchez" userId="a4feda23babe96d2" providerId="LiveId" clId="{430CC998-A93B-4368-AF4F-0C5582616E1C}" dt="2024-03-31T15:35:45.686" v="1004" actId="478"/>
          <ac:spMkLst>
            <pc:docMk/>
            <pc:sldMk cId="2448372836" sldId="261"/>
            <ac:spMk id="3" creationId="{3DB283AC-4279-DAD1-25FF-D88B792EAE5F}"/>
          </ac:spMkLst>
        </pc:spChg>
        <pc:spChg chg="del">
          <ac:chgData name="Thiago Freitas Quiróz Sánchez" userId="a4feda23babe96d2" providerId="LiveId" clId="{430CC998-A93B-4368-AF4F-0C5582616E1C}" dt="2024-03-31T15:35:48.996" v="1007" actId="478"/>
          <ac:spMkLst>
            <pc:docMk/>
            <pc:sldMk cId="2448372836" sldId="261"/>
            <ac:spMk id="4" creationId="{C0126AFA-522F-F7C3-AB46-D63F5362B352}"/>
          </ac:spMkLst>
        </pc:spChg>
        <pc:spChg chg="del">
          <ac:chgData name="Thiago Freitas Quiróz Sánchez" userId="a4feda23babe96d2" providerId="LiveId" clId="{430CC998-A93B-4368-AF4F-0C5582616E1C}" dt="2024-03-31T15:35:47.779" v="1006" actId="478"/>
          <ac:spMkLst>
            <pc:docMk/>
            <pc:sldMk cId="2448372836" sldId="261"/>
            <ac:spMk id="10" creationId="{DA35A9DD-A408-0F67-4641-9CF997D5C9C9}"/>
          </ac:spMkLst>
        </pc:spChg>
        <pc:picChg chg="add del mod">
          <ac:chgData name="Thiago Freitas Quiróz Sánchez" userId="a4feda23babe96d2" providerId="LiveId" clId="{430CC998-A93B-4368-AF4F-0C5582616E1C}" dt="2024-03-31T15:36:58.365" v="1016" actId="478"/>
          <ac:picMkLst>
            <pc:docMk/>
            <pc:sldMk cId="2448372836" sldId="261"/>
            <ac:picMk id="5" creationId="{B464DBCF-A9D5-1306-AF78-E067A361EA37}"/>
          </ac:picMkLst>
        </pc:picChg>
        <pc:picChg chg="add del mod">
          <ac:chgData name="Thiago Freitas Quiróz Sánchez" userId="a4feda23babe96d2" providerId="LiveId" clId="{430CC998-A93B-4368-AF4F-0C5582616E1C}" dt="2024-03-31T17:49:17.165" v="5031" actId="478"/>
          <ac:picMkLst>
            <pc:docMk/>
            <pc:sldMk cId="2448372836" sldId="261"/>
            <ac:picMk id="7" creationId="{2AA8729E-B916-4149-D6CF-C46DA63E3B8D}"/>
          </ac:picMkLst>
        </pc:picChg>
        <pc:picChg chg="del">
          <ac:chgData name="Thiago Freitas Quiróz Sánchez" userId="a4feda23babe96d2" providerId="LiveId" clId="{430CC998-A93B-4368-AF4F-0C5582616E1C}" dt="2024-03-31T15:35:46.333" v="1005" actId="478"/>
          <ac:picMkLst>
            <pc:docMk/>
            <pc:sldMk cId="2448372836" sldId="261"/>
            <ac:picMk id="9" creationId="{0232AC95-5101-C7FE-34DD-D75440584091}"/>
          </ac:picMkLst>
        </pc:picChg>
        <pc:picChg chg="add mod">
          <ac:chgData name="Thiago Freitas Quiróz Sánchez" userId="a4feda23babe96d2" providerId="LiveId" clId="{430CC998-A93B-4368-AF4F-0C5582616E1C}" dt="2024-03-31T17:49:27.340" v="5039" actId="692"/>
          <ac:picMkLst>
            <pc:docMk/>
            <pc:sldMk cId="2448372836" sldId="261"/>
            <ac:picMk id="11" creationId="{88636F5A-8116-351D-6E61-21F2FDA19A37}"/>
          </ac:picMkLst>
        </pc:picChg>
      </pc:sldChg>
      <pc:sldChg chg="addSp delSp modSp add mod ord setBg delDesignElem chgLayout">
        <pc:chgData name="Thiago Freitas Quiróz Sánchez" userId="a4feda23babe96d2" providerId="LiveId" clId="{430CC998-A93B-4368-AF4F-0C5582616E1C}" dt="2024-04-23T23:15:14.952" v="6636" actId="1035"/>
        <pc:sldMkLst>
          <pc:docMk/>
          <pc:sldMk cId="3084267786" sldId="262"/>
        </pc:sldMkLst>
        <pc:spChg chg="del">
          <ac:chgData name="Thiago Freitas Quiróz Sánchez" userId="a4feda23babe96d2" providerId="LiveId" clId="{430CC998-A93B-4368-AF4F-0C5582616E1C}" dt="2024-03-31T15:38:49.895" v="1026" actId="478"/>
          <ac:spMkLst>
            <pc:docMk/>
            <pc:sldMk cId="3084267786" sldId="262"/>
            <ac:spMk id="5" creationId="{90826DC4-246A-5C26-6137-2984DAB52279}"/>
          </ac:spMkLst>
        </pc:spChg>
        <pc:spChg chg="add del">
          <ac:chgData name="Thiago Freitas Quiróz Sánchez" userId="a4feda23babe96d2" providerId="LiveId" clId="{430CC998-A93B-4368-AF4F-0C5582616E1C}" dt="2024-03-31T15:49:35.661" v="1090" actId="11529"/>
          <ac:spMkLst>
            <pc:docMk/>
            <pc:sldMk cId="3084267786" sldId="262"/>
            <ac:spMk id="19" creationId="{FF136970-4C08-3CC7-7D4C-BC0C2F486CBE}"/>
          </ac:spMkLst>
        </pc:spChg>
        <pc:spChg chg="add del">
          <ac:chgData name="Thiago Freitas Quiróz Sánchez" userId="a4feda23babe96d2" providerId="LiveId" clId="{430CC998-A93B-4368-AF4F-0C5582616E1C}" dt="2024-03-31T15:49:40.974" v="1092" actId="11529"/>
          <ac:spMkLst>
            <pc:docMk/>
            <pc:sldMk cId="3084267786" sldId="262"/>
            <ac:spMk id="21" creationId="{8CB9C1DE-7C32-B88A-D14A-32BF33ACCA2C}"/>
          </ac:spMkLst>
        </pc:spChg>
        <pc:spChg chg="add del mod">
          <ac:chgData name="Thiago Freitas Quiróz Sánchez" userId="a4feda23babe96d2" providerId="LiveId" clId="{430CC998-A93B-4368-AF4F-0C5582616E1C}" dt="2024-03-31T15:53:01.866" v="1146" actId="478"/>
          <ac:spMkLst>
            <pc:docMk/>
            <pc:sldMk cId="3084267786" sldId="262"/>
            <ac:spMk id="23" creationId="{79B8E6C9-944B-BEF6-D0B8-511F97227583}"/>
          </ac:spMkLst>
        </pc:spChg>
        <pc:spChg chg="add del mod">
          <ac:chgData name="Thiago Freitas Quiróz Sánchez" userId="a4feda23babe96d2" providerId="LiveId" clId="{430CC998-A93B-4368-AF4F-0C5582616E1C}" dt="2024-03-31T15:53:00.547" v="1144" actId="478"/>
          <ac:spMkLst>
            <pc:docMk/>
            <pc:sldMk cId="3084267786" sldId="262"/>
            <ac:spMk id="24" creationId="{CB1818C4-E751-8994-F70A-3C7AA880A82C}"/>
          </ac:spMkLst>
        </pc:spChg>
        <pc:spChg chg="add mod">
          <ac:chgData name="Thiago Freitas Quiróz Sánchez" userId="a4feda23babe96d2" providerId="LiveId" clId="{430CC998-A93B-4368-AF4F-0C5582616E1C}" dt="2024-04-23T23:15:14.952" v="6636" actId="1035"/>
          <ac:spMkLst>
            <pc:docMk/>
            <pc:sldMk cId="3084267786" sldId="262"/>
            <ac:spMk id="26" creationId="{C652ADFF-34AC-CEEF-E77A-2219307627EA}"/>
          </ac:spMkLst>
        </pc:spChg>
        <pc:spChg chg="add del mod">
          <ac:chgData name="Thiago Freitas Quiróz Sánchez" userId="a4feda23babe96d2" providerId="LiveId" clId="{430CC998-A93B-4368-AF4F-0C5582616E1C}" dt="2024-03-31T16:10:29.311" v="1636" actId="478"/>
          <ac:spMkLst>
            <pc:docMk/>
            <pc:sldMk cId="3084267786" sldId="262"/>
            <ac:spMk id="29" creationId="{879B86E2-09DB-B560-A3AC-B4A38075E0B1}"/>
          </ac:spMkLst>
        </pc:spChg>
        <pc:spChg chg="add mod">
          <ac:chgData name="Thiago Freitas Quiróz Sánchez" userId="a4feda23babe96d2" providerId="LiveId" clId="{430CC998-A93B-4368-AF4F-0C5582616E1C}" dt="2024-03-31T16:12:08.003" v="1673" actId="164"/>
          <ac:spMkLst>
            <pc:docMk/>
            <pc:sldMk cId="3084267786" sldId="262"/>
            <ac:spMk id="30" creationId="{FDE4B971-6641-469A-96BF-94836C1F52B3}"/>
          </ac:spMkLst>
        </pc:spChg>
        <pc:spChg chg="add mod">
          <ac:chgData name="Thiago Freitas Quiróz Sánchez" userId="a4feda23babe96d2" providerId="LiveId" clId="{430CC998-A93B-4368-AF4F-0C5582616E1C}" dt="2024-03-31T16:15:41.741" v="1737" actId="404"/>
          <ac:spMkLst>
            <pc:docMk/>
            <pc:sldMk cId="3084267786" sldId="262"/>
            <ac:spMk id="31" creationId="{135A2A5D-50F4-EF34-81FC-025CF3419F43}"/>
          </ac:spMkLst>
        </pc:spChg>
        <pc:spChg chg="add mod">
          <ac:chgData name="Thiago Freitas Quiróz Sánchez" userId="a4feda23babe96d2" providerId="LiveId" clId="{430CC998-A93B-4368-AF4F-0C5582616E1C}" dt="2024-04-23T22:43:28.726" v="6219" actId="20577"/>
          <ac:spMkLst>
            <pc:docMk/>
            <pc:sldMk cId="3084267786" sldId="262"/>
            <ac:spMk id="47" creationId="{727678BD-C775-F152-7529-7CACE606F23E}"/>
          </ac:spMkLst>
        </pc:spChg>
        <pc:grpChg chg="add mod">
          <ac:chgData name="Thiago Freitas Quiróz Sánchez" userId="a4feda23babe96d2" providerId="LiveId" clId="{430CC998-A93B-4368-AF4F-0C5582616E1C}" dt="2024-03-31T16:12:41.017" v="1680" actId="1076"/>
          <ac:grpSpMkLst>
            <pc:docMk/>
            <pc:sldMk cId="3084267786" sldId="262"/>
            <ac:grpSpMk id="32" creationId="{5CB9290B-62EB-5863-5275-32088558E33F}"/>
          </ac:grpSpMkLst>
        </pc:grpChg>
        <pc:picChg chg="add del mod">
          <ac:chgData name="Thiago Freitas Quiróz Sánchez" userId="a4feda23babe96d2" providerId="LiveId" clId="{430CC998-A93B-4368-AF4F-0C5582616E1C}" dt="2024-03-31T15:53:00.547" v="1144" actId="478"/>
          <ac:picMkLst>
            <pc:docMk/>
            <pc:sldMk cId="3084267786" sldId="262"/>
            <ac:picMk id="3" creationId="{A63184CE-F084-B359-BC6E-574AF976801F}"/>
          </ac:picMkLst>
        </pc:picChg>
        <pc:picChg chg="del">
          <ac:chgData name="Thiago Freitas Quiróz Sánchez" userId="a4feda23babe96d2" providerId="LiveId" clId="{430CC998-A93B-4368-AF4F-0C5582616E1C}" dt="2024-03-31T15:38:48.499" v="1025" actId="478"/>
          <ac:picMkLst>
            <pc:docMk/>
            <pc:sldMk cId="3084267786" sldId="262"/>
            <ac:picMk id="4" creationId="{92BE206F-E69E-EBA7-4B15-8BC7CFFDD65D}"/>
          </ac:picMkLst>
        </pc:picChg>
        <pc:picChg chg="add del mod">
          <ac:chgData name="Thiago Freitas Quiróz Sánchez" userId="a4feda23babe96d2" providerId="LiveId" clId="{430CC998-A93B-4368-AF4F-0C5582616E1C}" dt="2024-03-31T15:53:00.547" v="1144" actId="478"/>
          <ac:picMkLst>
            <pc:docMk/>
            <pc:sldMk cId="3084267786" sldId="262"/>
            <ac:picMk id="7" creationId="{48EEF8B0-3382-0E2B-60D7-04289BCC1EE9}"/>
          </ac:picMkLst>
        </pc:picChg>
        <pc:picChg chg="add del mod">
          <ac:chgData name="Thiago Freitas Quiróz Sánchez" userId="a4feda23babe96d2" providerId="LiveId" clId="{430CC998-A93B-4368-AF4F-0C5582616E1C}" dt="2024-03-31T15:41:27.193" v="1040" actId="478"/>
          <ac:picMkLst>
            <pc:docMk/>
            <pc:sldMk cId="3084267786" sldId="262"/>
            <ac:picMk id="9" creationId="{989B68CB-86FD-FEBE-22C0-E480C9C2E7BB}"/>
          </ac:picMkLst>
        </pc:picChg>
        <pc:picChg chg="add del mod">
          <ac:chgData name="Thiago Freitas Quiróz Sánchez" userId="a4feda23babe96d2" providerId="LiveId" clId="{430CC998-A93B-4368-AF4F-0C5582616E1C}" dt="2024-03-31T15:53:00.547" v="1144" actId="478"/>
          <ac:picMkLst>
            <pc:docMk/>
            <pc:sldMk cId="3084267786" sldId="262"/>
            <ac:picMk id="11" creationId="{8394657D-D3AB-7CFD-119A-666D349A4E6B}"/>
          </ac:picMkLst>
        </pc:picChg>
        <pc:picChg chg="add del mod">
          <ac:chgData name="Thiago Freitas Quiróz Sánchez" userId="a4feda23babe96d2" providerId="LiveId" clId="{430CC998-A93B-4368-AF4F-0C5582616E1C}" dt="2024-03-31T15:53:01.374" v="1145" actId="478"/>
          <ac:picMkLst>
            <pc:docMk/>
            <pc:sldMk cId="3084267786" sldId="262"/>
            <ac:picMk id="13" creationId="{BAD86B08-DD54-6DCD-E664-4C1E98292AF7}"/>
          </ac:picMkLst>
        </pc:picChg>
        <pc:picChg chg="add mod modCrop">
          <ac:chgData name="Thiago Freitas Quiróz Sánchez" userId="a4feda23babe96d2" providerId="LiveId" clId="{430CC998-A93B-4368-AF4F-0C5582616E1C}" dt="2024-04-23T23:15:14.952" v="6636" actId="1035"/>
          <ac:picMkLst>
            <pc:docMk/>
            <pc:sldMk cId="3084267786" sldId="262"/>
            <ac:picMk id="25" creationId="{DEFBD068-D0BA-89B6-AA53-733B94745E79}"/>
          </ac:picMkLst>
        </pc:picChg>
        <pc:picChg chg="add del mod">
          <ac:chgData name="Thiago Freitas Quiróz Sánchez" userId="a4feda23babe96d2" providerId="LiveId" clId="{430CC998-A93B-4368-AF4F-0C5582616E1C}" dt="2024-03-31T16:11:03.557" v="1641" actId="478"/>
          <ac:picMkLst>
            <pc:docMk/>
            <pc:sldMk cId="3084267786" sldId="262"/>
            <ac:picMk id="28" creationId="{7F62F2D5-15B6-128E-1D2D-52C5ACB286DB}"/>
          </ac:picMkLst>
        </pc:picChg>
        <pc:cxnChg chg="add del mod">
          <ac:chgData name="Thiago Freitas Quiróz Sánchez" userId="a4feda23babe96d2" providerId="LiveId" clId="{430CC998-A93B-4368-AF4F-0C5582616E1C}" dt="2024-03-31T15:53:00.547" v="1144" actId="478"/>
          <ac:cxnSpMkLst>
            <pc:docMk/>
            <pc:sldMk cId="3084267786" sldId="262"/>
            <ac:cxnSpMk id="15" creationId="{99BF00D0-080A-ECC9-8181-9AF7545EABAD}"/>
          </ac:cxnSpMkLst>
        </pc:cxnChg>
        <pc:cxnChg chg="add del mod">
          <ac:chgData name="Thiago Freitas Quiróz Sánchez" userId="a4feda23babe96d2" providerId="LiveId" clId="{430CC998-A93B-4368-AF4F-0C5582616E1C}" dt="2024-03-31T15:53:00.547" v="1144" actId="478"/>
          <ac:cxnSpMkLst>
            <pc:docMk/>
            <pc:sldMk cId="3084267786" sldId="262"/>
            <ac:cxnSpMk id="16" creationId="{0AF3C053-F99B-7EB5-156D-6F7AB90ADA90}"/>
          </ac:cxnSpMkLst>
        </pc:cxnChg>
        <pc:cxnChg chg="add del mod">
          <ac:chgData name="Thiago Freitas Quiróz Sánchez" userId="a4feda23babe96d2" providerId="LiveId" clId="{430CC998-A93B-4368-AF4F-0C5582616E1C}" dt="2024-03-31T15:53:00.547" v="1144" actId="478"/>
          <ac:cxnSpMkLst>
            <pc:docMk/>
            <pc:sldMk cId="3084267786" sldId="262"/>
            <ac:cxnSpMk id="17" creationId="{3A60AE7C-B192-3CE5-C1D9-E6AF157350DC}"/>
          </ac:cxnSpMkLst>
        </pc:cxnChg>
        <pc:cxnChg chg="add del">
          <ac:chgData name="Thiago Freitas Quiróz Sánchez" userId="a4feda23babe96d2" providerId="LiveId" clId="{430CC998-A93B-4368-AF4F-0C5582616E1C}" dt="2024-03-31T15:43:05.035" v="1052" actId="700"/>
          <ac:cxnSpMkLst>
            <pc:docMk/>
            <pc:sldMk cId="3084267786" sldId="262"/>
            <ac:cxnSpMk id="18" creationId="{50DA1EB8-87CF-4588-A1FD-4756F9A28F6B}"/>
          </ac:cxnSpMkLst>
        </pc:cxnChg>
        <pc:cxnChg chg="add del">
          <ac:chgData name="Thiago Freitas Quiróz Sánchez" userId="a4feda23babe96d2" providerId="LiveId" clId="{430CC998-A93B-4368-AF4F-0C5582616E1C}" dt="2024-03-31T15:43:05.035" v="1052" actId="700"/>
          <ac:cxnSpMkLst>
            <pc:docMk/>
            <pc:sldMk cId="3084267786" sldId="262"/>
            <ac:cxnSpMk id="20" creationId="{D7A4E378-EA57-47B9-B1EB-58B998F6CFFB}"/>
          </ac:cxnSpMkLst>
        </pc:cxnChg>
        <pc:cxnChg chg="add del">
          <ac:chgData name="Thiago Freitas Quiróz Sánchez" userId="a4feda23babe96d2" providerId="LiveId" clId="{430CC998-A93B-4368-AF4F-0C5582616E1C}" dt="2024-03-31T15:43:05.035" v="1052" actId="700"/>
          <ac:cxnSpMkLst>
            <pc:docMk/>
            <pc:sldMk cId="3084267786" sldId="262"/>
            <ac:cxnSpMk id="22" creationId="{D2B31ED6-76F0-425A-9A41-C947AEF9C145}"/>
          </ac:cxnSpMkLst>
        </pc:cxnChg>
        <pc:cxnChg chg="add del mod">
          <ac:chgData name="Thiago Freitas Quiróz Sánchez" userId="a4feda23babe96d2" providerId="LiveId" clId="{430CC998-A93B-4368-AF4F-0C5582616E1C}" dt="2024-03-31T16:14:07.654" v="1691" actId="478"/>
          <ac:cxnSpMkLst>
            <pc:docMk/>
            <pc:sldMk cId="3084267786" sldId="262"/>
            <ac:cxnSpMk id="34" creationId="{416DE0FF-2EAC-8A2C-17C6-3DAFBFD95D8A}"/>
          </ac:cxnSpMkLst>
        </pc:cxnChg>
        <pc:cxnChg chg="add mod">
          <ac:chgData name="Thiago Freitas Quiróz Sánchez" userId="a4feda23babe96d2" providerId="LiveId" clId="{430CC998-A93B-4368-AF4F-0C5582616E1C}" dt="2024-03-31T16:16:03.314" v="1739" actId="692"/>
          <ac:cxnSpMkLst>
            <pc:docMk/>
            <pc:sldMk cId="3084267786" sldId="262"/>
            <ac:cxnSpMk id="41" creationId="{C4B30DEF-B116-52F3-2312-34633333B6F9}"/>
          </ac:cxnSpMkLst>
        </pc:cxnChg>
      </pc:sldChg>
      <pc:sldChg chg="add del ord">
        <pc:chgData name="Thiago Freitas Quiróz Sánchez" userId="a4feda23babe96d2" providerId="LiveId" clId="{430CC998-A93B-4368-AF4F-0C5582616E1C}" dt="2024-03-31T16:48:33.425" v="2225" actId="47"/>
        <pc:sldMkLst>
          <pc:docMk/>
          <pc:sldMk cId="3408432095" sldId="263"/>
        </pc:sldMkLst>
      </pc:sldChg>
      <pc:sldChg chg="add del">
        <pc:chgData name="Thiago Freitas Quiróz Sánchez" userId="a4feda23babe96d2" providerId="LiveId" clId="{430CC998-A93B-4368-AF4F-0C5582616E1C}" dt="2024-03-31T15:52:58.312" v="1143" actId="47"/>
        <pc:sldMkLst>
          <pc:docMk/>
          <pc:sldMk cId="1613088336" sldId="264"/>
        </pc:sldMkLst>
      </pc:sldChg>
      <pc:sldChg chg="addSp modSp add mod">
        <pc:chgData name="Thiago Freitas Quiróz Sánchez" userId="a4feda23babe96d2" providerId="LiveId" clId="{430CC998-A93B-4368-AF4F-0C5582616E1C}" dt="2024-04-23T23:19:00.321" v="6639" actId="14826"/>
        <pc:sldMkLst>
          <pc:docMk/>
          <pc:sldMk cId="1752065263" sldId="265"/>
        </pc:sldMkLst>
        <pc:spChg chg="add mod">
          <ac:chgData name="Thiago Freitas Quiróz Sánchez" userId="a4feda23babe96d2" providerId="LiveId" clId="{430CC998-A93B-4368-AF4F-0C5582616E1C}" dt="2024-03-31T17:52:27.486" v="5159" actId="1076"/>
          <ac:spMkLst>
            <pc:docMk/>
            <pc:sldMk cId="1752065263" sldId="265"/>
            <ac:spMk id="2" creationId="{7C8C247A-AB75-125B-6496-A3E075ED9102}"/>
          </ac:spMkLst>
        </pc:spChg>
        <pc:spChg chg="mod">
          <ac:chgData name="Thiago Freitas Quiróz Sánchez" userId="a4feda23babe96d2" providerId="LiveId" clId="{430CC998-A93B-4368-AF4F-0C5582616E1C}" dt="2024-04-22T00:09:28.590" v="5962" actId="208"/>
          <ac:spMkLst>
            <pc:docMk/>
            <pc:sldMk cId="1752065263" sldId="265"/>
            <ac:spMk id="23" creationId="{79B8E6C9-944B-BEF6-D0B8-511F97227583}"/>
          </ac:spMkLst>
        </pc:spChg>
        <pc:spChg chg="mod">
          <ac:chgData name="Thiago Freitas Quiróz Sánchez" userId="a4feda23babe96d2" providerId="LiveId" clId="{430CC998-A93B-4368-AF4F-0C5582616E1C}" dt="2024-04-22T00:09:21.087" v="5961" actId="207"/>
          <ac:spMkLst>
            <pc:docMk/>
            <pc:sldMk cId="1752065263" sldId="265"/>
            <ac:spMk id="24" creationId="{CB1818C4-E751-8994-F70A-3C7AA880A82C}"/>
          </ac:spMkLst>
        </pc:spChg>
        <pc:picChg chg="mod">
          <ac:chgData name="Thiago Freitas Quiróz Sánchez" userId="a4feda23babe96d2" providerId="LiveId" clId="{430CC998-A93B-4368-AF4F-0C5582616E1C}" dt="2024-04-23T23:19:00.321" v="6639" actId="14826"/>
          <ac:picMkLst>
            <pc:docMk/>
            <pc:sldMk cId="1752065263" sldId="265"/>
            <ac:picMk id="11" creationId="{8394657D-D3AB-7CFD-119A-666D349A4E6B}"/>
          </ac:picMkLst>
        </pc:picChg>
        <pc:cxnChg chg="add mod">
          <ac:chgData name="Thiago Freitas Quiróz Sánchez" userId="a4feda23babe96d2" providerId="LiveId" clId="{430CC998-A93B-4368-AF4F-0C5582616E1C}" dt="2024-03-31T17:52:27.486" v="5159" actId="1076"/>
          <ac:cxnSpMkLst>
            <pc:docMk/>
            <pc:sldMk cId="1752065263" sldId="265"/>
            <ac:cxnSpMk id="5" creationId="{C054C551-50A6-9515-2EB5-20C27D584041}"/>
          </ac:cxnSpMkLst>
        </pc:cxnChg>
      </pc:sldChg>
      <pc:sldChg chg="delSp modSp add mod ord">
        <pc:chgData name="Thiago Freitas Quiróz Sánchez" userId="a4feda23babe96d2" providerId="LiveId" clId="{430CC998-A93B-4368-AF4F-0C5582616E1C}" dt="2024-04-23T23:14:41.708" v="6604" actId="20577"/>
        <pc:sldMkLst>
          <pc:docMk/>
          <pc:sldMk cId="220635857" sldId="266"/>
        </pc:sldMkLst>
        <pc:spChg chg="mod">
          <ac:chgData name="Thiago Freitas Quiróz Sánchez" userId="a4feda23babe96d2" providerId="LiveId" clId="{430CC998-A93B-4368-AF4F-0C5582616E1C}" dt="2024-03-31T16:01:58.634" v="1341" actId="14100"/>
          <ac:spMkLst>
            <pc:docMk/>
            <pc:sldMk cId="220635857" sldId="266"/>
            <ac:spMk id="3" creationId="{3DB283AC-4279-DAD1-25FF-D88B792EAE5F}"/>
          </ac:spMkLst>
        </pc:spChg>
        <pc:spChg chg="mod">
          <ac:chgData name="Thiago Freitas Quiróz Sánchez" userId="a4feda23babe96d2" providerId="LiveId" clId="{430CC998-A93B-4368-AF4F-0C5582616E1C}" dt="2024-04-23T23:14:41.708" v="6604" actId="20577"/>
          <ac:spMkLst>
            <pc:docMk/>
            <pc:sldMk cId="220635857" sldId="266"/>
            <ac:spMk id="4" creationId="{C0126AFA-522F-F7C3-AB46-D63F5362B352}"/>
          </ac:spMkLst>
        </pc:spChg>
        <pc:spChg chg="del">
          <ac:chgData name="Thiago Freitas Quiróz Sánchez" userId="a4feda23babe96d2" providerId="LiveId" clId="{430CC998-A93B-4368-AF4F-0C5582616E1C}" dt="2024-03-31T16:01:29.762" v="1321" actId="478"/>
          <ac:spMkLst>
            <pc:docMk/>
            <pc:sldMk cId="220635857" sldId="266"/>
            <ac:spMk id="10" creationId="{DA35A9DD-A408-0F67-4641-9CF997D5C9C9}"/>
          </ac:spMkLst>
        </pc:spChg>
        <pc:picChg chg="del">
          <ac:chgData name="Thiago Freitas Quiróz Sánchez" userId="a4feda23babe96d2" providerId="LiveId" clId="{430CC998-A93B-4368-AF4F-0C5582616E1C}" dt="2024-03-31T16:01:27.713" v="1320" actId="478"/>
          <ac:picMkLst>
            <pc:docMk/>
            <pc:sldMk cId="220635857" sldId="266"/>
            <ac:picMk id="9" creationId="{0232AC95-5101-C7FE-34DD-D75440584091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4-23T22:54:07.305" v="6324" actId="207"/>
        <pc:sldMkLst>
          <pc:docMk/>
          <pc:sldMk cId="1196568191" sldId="267"/>
        </pc:sldMkLst>
        <pc:spChg chg="del">
          <ac:chgData name="Thiago Freitas Quiróz Sánchez" userId="a4feda23babe96d2" providerId="LiveId" clId="{430CC998-A93B-4368-AF4F-0C5582616E1C}" dt="2024-03-31T16:23:10.494" v="1753" actId="478"/>
          <ac:spMkLst>
            <pc:docMk/>
            <pc:sldMk cId="1196568191" sldId="267"/>
            <ac:spMk id="3" creationId="{3DB283AC-4279-DAD1-25FF-D88B792EAE5F}"/>
          </ac:spMkLst>
        </pc:spChg>
        <pc:spChg chg="add del mod">
          <ac:chgData name="Thiago Freitas Quiróz Sánchez" userId="a4feda23babe96d2" providerId="LiveId" clId="{430CC998-A93B-4368-AF4F-0C5582616E1C}" dt="2024-03-31T16:28:54.482" v="1770" actId="478"/>
          <ac:spMkLst>
            <pc:docMk/>
            <pc:sldMk cId="1196568191" sldId="267"/>
            <ac:spMk id="5" creationId="{19C0A488-7668-0668-860A-5CB55F5C653D}"/>
          </ac:spMkLst>
        </pc:spChg>
        <pc:spChg chg="add del mod">
          <ac:chgData name="Thiago Freitas Quiróz Sánchez" userId="a4feda23babe96d2" providerId="LiveId" clId="{430CC998-A93B-4368-AF4F-0C5582616E1C}" dt="2024-03-31T16:28:55.014" v="1771" actId="478"/>
          <ac:spMkLst>
            <pc:docMk/>
            <pc:sldMk cId="1196568191" sldId="267"/>
            <ac:spMk id="6" creationId="{735CD376-74A0-5459-2D70-A22A8B4BAB37}"/>
          </ac:spMkLst>
        </pc:spChg>
        <pc:spChg chg="add mod">
          <ac:chgData name="Thiago Freitas Quiróz Sánchez" userId="a4feda23babe96d2" providerId="LiveId" clId="{430CC998-A93B-4368-AF4F-0C5582616E1C}" dt="2024-03-31T16:31:40.160" v="1807" actId="164"/>
          <ac:spMkLst>
            <pc:docMk/>
            <pc:sldMk cId="1196568191" sldId="267"/>
            <ac:spMk id="7" creationId="{F0C820FD-5F1E-C0D1-F1CA-72B3CFC90196}"/>
          </ac:spMkLst>
        </pc:spChg>
        <pc:spChg chg="add mod ord">
          <ac:chgData name="Thiago Freitas Quiróz Sánchez" userId="a4feda23babe96d2" providerId="LiveId" clId="{430CC998-A93B-4368-AF4F-0C5582616E1C}" dt="2024-03-31T16:31:37.262" v="1806" actId="164"/>
          <ac:spMkLst>
            <pc:docMk/>
            <pc:sldMk cId="1196568191" sldId="267"/>
            <ac:spMk id="15" creationId="{0E37E5F1-19F4-2423-3B05-CDEEF5F6FEF2}"/>
          </ac:spMkLst>
        </pc:spChg>
        <pc:spChg chg="add mod ord">
          <ac:chgData name="Thiago Freitas Quiróz Sánchez" userId="a4feda23babe96d2" providerId="LiveId" clId="{430CC998-A93B-4368-AF4F-0C5582616E1C}" dt="2024-03-31T16:31:33.940" v="1805" actId="164"/>
          <ac:spMkLst>
            <pc:docMk/>
            <pc:sldMk cId="1196568191" sldId="267"/>
            <ac:spMk id="16" creationId="{852B2D97-5F8C-C46E-612A-CF0A3489EC7B}"/>
          </ac:spMkLst>
        </pc:spChg>
        <pc:spChg chg="add mod">
          <ac:chgData name="Thiago Freitas Quiróz Sánchez" userId="a4feda23babe96d2" providerId="LiveId" clId="{430CC998-A93B-4368-AF4F-0C5582616E1C}" dt="2024-03-31T16:40:36.862" v="1946" actId="1076"/>
          <ac:spMkLst>
            <pc:docMk/>
            <pc:sldMk cId="1196568191" sldId="267"/>
            <ac:spMk id="20" creationId="{CC33D0FF-B1D6-C98B-70DB-576F292AC937}"/>
          </ac:spMkLst>
        </pc:spChg>
        <pc:spChg chg="add mod">
          <ac:chgData name="Thiago Freitas Quiróz Sánchez" userId="a4feda23babe96d2" providerId="LiveId" clId="{430CC998-A93B-4368-AF4F-0C5582616E1C}" dt="2024-03-31T16:40:36.862" v="1946" actId="1076"/>
          <ac:spMkLst>
            <pc:docMk/>
            <pc:sldMk cId="1196568191" sldId="267"/>
            <ac:spMk id="21" creationId="{5847905F-E376-C660-339B-08B94F9C0F15}"/>
          </ac:spMkLst>
        </pc:spChg>
        <pc:spChg chg="add mod">
          <ac:chgData name="Thiago Freitas Quiróz Sánchez" userId="a4feda23babe96d2" providerId="LiveId" clId="{430CC998-A93B-4368-AF4F-0C5582616E1C}" dt="2024-03-31T16:40:36.862" v="1946" actId="1076"/>
          <ac:spMkLst>
            <pc:docMk/>
            <pc:sldMk cId="1196568191" sldId="267"/>
            <ac:spMk id="22" creationId="{21F66F13-B351-7D12-B491-D6D7DE6CE050}"/>
          </ac:spMkLst>
        </pc:spChg>
        <pc:spChg chg="add mod">
          <ac:chgData name="Thiago Freitas Quiróz Sánchez" userId="a4feda23babe96d2" providerId="LiveId" clId="{430CC998-A93B-4368-AF4F-0C5582616E1C}" dt="2024-04-23T22:54:07.305" v="6324" actId="207"/>
          <ac:spMkLst>
            <pc:docMk/>
            <pc:sldMk cId="1196568191" sldId="267"/>
            <ac:spMk id="23" creationId="{646E262E-DACD-4A72-F591-D5903D194989}"/>
          </ac:spMkLst>
        </pc:spChg>
        <pc:spChg chg="add mod">
          <ac:chgData name="Thiago Freitas Quiróz Sánchez" userId="a4feda23babe96d2" providerId="LiveId" clId="{430CC998-A93B-4368-AF4F-0C5582616E1C}" dt="2024-03-31T16:40:36.862" v="1946" actId="1076"/>
          <ac:spMkLst>
            <pc:docMk/>
            <pc:sldMk cId="1196568191" sldId="267"/>
            <ac:spMk id="24" creationId="{3DAC6617-CBED-A543-B3F2-DCF41F5B1F26}"/>
          </ac:spMkLst>
        </pc:spChg>
        <pc:grpChg chg="add mod">
          <ac:chgData name="Thiago Freitas Quiróz Sánchez" userId="a4feda23babe96d2" providerId="LiveId" clId="{430CC998-A93B-4368-AF4F-0C5582616E1C}" dt="2024-03-31T16:40:36.862" v="1946" actId="1076"/>
          <ac:grpSpMkLst>
            <pc:docMk/>
            <pc:sldMk cId="1196568191" sldId="267"/>
            <ac:grpSpMk id="17" creationId="{F5851C72-1B4F-0EDE-19A8-DFCE381A4E16}"/>
          </ac:grpSpMkLst>
        </pc:grpChg>
        <pc:grpChg chg="add mod">
          <ac:chgData name="Thiago Freitas Quiróz Sánchez" userId="a4feda23babe96d2" providerId="LiveId" clId="{430CC998-A93B-4368-AF4F-0C5582616E1C}" dt="2024-03-31T16:40:36.862" v="1946" actId="1076"/>
          <ac:grpSpMkLst>
            <pc:docMk/>
            <pc:sldMk cId="1196568191" sldId="267"/>
            <ac:grpSpMk id="18" creationId="{292BF701-055D-DC7B-2F69-2CE613646602}"/>
          </ac:grpSpMkLst>
        </pc:grpChg>
        <pc:grpChg chg="add mod">
          <ac:chgData name="Thiago Freitas Quiróz Sánchez" userId="a4feda23babe96d2" providerId="LiveId" clId="{430CC998-A93B-4368-AF4F-0C5582616E1C}" dt="2024-03-31T16:40:36.862" v="1946" actId="1076"/>
          <ac:grpSpMkLst>
            <pc:docMk/>
            <pc:sldMk cId="1196568191" sldId="267"/>
            <ac:grpSpMk id="19" creationId="{5F933647-18F4-4704-0F51-96B5A366D5A1}"/>
          </ac:grpSpMkLst>
        </pc:grpChg>
        <pc:picChg chg="add mod">
          <ac:chgData name="Thiago Freitas Quiróz Sánchez" userId="a4feda23babe96d2" providerId="LiveId" clId="{430CC998-A93B-4368-AF4F-0C5582616E1C}" dt="2024-03-31T16:31:37.262" v="1806" actId="164"/>
          <ac:picMkLst>
            <pc:docMk/>
            <pc:sldMk cId="1196568191" sldId="267"/>
            <ac:picMk id="9" creationId="{FAAA1DE8-B1D1-7E36-7293-1B6D4B94E03F}"/>
          </ac:picMkLst>
        </pc:picChg>
        <pc:picChg chg="add mod">
          <ac:chgData name="Thiago Freitas Quiróz Sánchez" userId="a4feda23babe96d2" providerId="LiveId" clId="{430CC998-A93B-4368-AF4F-0C5582616E1C}" dt="2024-03-31T16:31:40.160" v="1807" actId="164"/>
          <ac:picMkLst>
            <pc:docMk/>
            <pc:sldMk cId="1196568191" sldId="267"/>
            <ac:picMk id="11" creationId="{ACC75B24-D583-4353-9CF8-2CECD82A4601}"/>
          </ac:picMkLst>
        </pc:picChg>
        <pc:picChg chg="del">
          <ac:chgData name="Thiago Freitas Quiróz Sánchez" userId="a4feda23babe96d2" providerId="LiveId" clId="{430CC998-A93B-4368-AF4F-0C5582616E1C}" dt="2024-03-31T16:23:09.433" v="1752" actId="478"/>
          <ac:picMkLst>
            <pc:docMk/>
            <pc:sldMk cId="1196568191" sldId="267"/>
            <ac:picMk id="12" creationId="{178F200C-D9DF-FE9C-6512-A07FBFFEEA52}"/>
          </ac:picMkLst>
        </pc:picChg>
        <pc:picChg chg="add mod">
          <ac:chgData name="Thiago Freitas Quiróz Sánchez" userId="a4feda23babe96d2" providerId="LiveId" clId="{430CC998-A93B-4368-AF4F-0C5582616E1C}" dt="2024-03-31T16:38:11.992" v="1878" actId="1076"/>
          <ac:picMkLst>
            <pc:docMk/>
            <pc:sldMk cId="1196568191" sldId="267"/>
            <ac:picMk id="14" creationId="{11DD8B9A-2106-56D2-36B4-782DAF4B6ACA}"/>
          </ac:picMkLst>
        </pc:picChg>
        <pc:cxnChg chg="add mod">
          <ac:chgData name="Thiago Freitas Quiróz Sánchez" userId="a4feda23babe96d2" providerId="LiveId" clId="{430CC998-A93B-4368-AF4F-0C5582616E1C}" dt="2024-03-31T16:50:33.437" v="2233" actId="14100"/>
          <ac:cxnSpMkLst>
            <pc:docMk/>
            <pc:sldMk cId="1196568191" sldId="267"/>
            <ac:cxnSpMk id="26" creationId="{91799259-43C2-9F8D-5904-628A37CC4F2C}"/>
          </ac:cxnSpMkLst>
        </pc:cxnChg>
      </pc:sldChg>
      <pc:sldChg chg="addSp delSp modSp add mod ord">
        <pc:chgData name="Thiago Freitas Quiróz Sánchez" userId="a4feda23babe96d2" providerId="LiveId" clId="{430CC998-A93B-4368-AF4F-0C5582616E1C}" dt="2024-03-31T16:43:16.393" v="2177"/>
        <pc:sldMkLst>
          <pc:docMk/>
          <pc:sldMk cId="1061722852" sldId="268"/>
        </pc:sldMkLst>
        <pc:spChg chg="mod">
          <ac:chgData name="Thiago Freitas Quiróz Sánchez" userId="a4feda23babe96d2" providerId="LiveId" clId="{430CC998-A93B-4368-AF4F-0C5582616E1C}" dt="2024-03-31T16:42:56.425" v="2175" actId="1076"/>
          <ac:spMkLst>
            <pc:docMk/>
            <pc:sldMk cId="1061722852" sldId="268"/>
            <ac:spMk id="26" creationId="{C652ADFF-34AC-CEEF-E77A-2219307627EA}"/>
          </ac:spMkLst>
        </pc:spChg>
        <pc:spChg chg="del">
          <ac:chgData name="Thiago Freitas Quiróz Sánchez" userId="a4feda23babe96d2" providerId="LiveId" clId="{430CC998-A93B-4368-AF4F-0C5582616E1C}" dt="2024-03-31T16:41:12.963" v="1953" actId="478"/>
          <ac:spMkLst>
            <pc:docMk/>
            <pc:sldMk cId="1061722852" sldId="268"/>
            <ac:spMk id="47" creationId="{727678BD-C775-F152-7529-7CACE606F23E}"/>
          </ac:spMkLst>
        </pc:spChg>
        <pc:grpChg chg="del">
          <ac:chgData name="Thiago Freitas Quiróz Sánchez" userId="a4feda23babe96d2" providerId="LiveId" clId="{430CC998-A93B-4368-AF4F-0C5582616E1C}" dt="2024-03-31T16:41:10.322" v="1951" actId="478"/>
          <ac:grpSpMkLst>
            <pc:docMk/>
            <pc:sldMk cId="1061722852" sldId="268"/>
            <ac:grpSpMk id="32" creationId="{5CB9290B-62EB-5863-5275-32088558E33F}"/>
          </ac:grpSpMkLst>
        </pc:grpChg>
        <pc:picChg chg="add mod">
          <ac:chgData name="Thiago Freitas Quiróz Sánchez" userId="a4feda23babe96d2" providerId="LiveId" clId="{430CC998-A93B-4368-AF4F-0C5582616E1C}" dt="2024-03-31T16:42:51.105" v="2174"/>
          <ac:picMkLst>
            <pc:docMk/>
            <pc:sldMk cId="1061722852" sldId="268"/>
            <ac:picMk id="2" creationId="{247BB452-66EF-E55B-A6BD-1E80280A4342}"/>
          </ac:picMkLst>
        </pc:picChg>
        <pc:picChg chg="del">
          <ac:chgData name="Thiago Freitas Quiróz Sánchez" userId="a4feda23babe96d2" providerId="LiveId" clId="{430CC998-A93B-4368-AF4F-0C5582616E1C}" dt="2024-03-31T16:41:08.429" v="1950" actId="478"/>
          <ac:picMkLst>
            <pc:docMk/>
            <pc:sldMk cId="1061722852" sldId="268"/>
            <ac:picMk id="25" creationId="{DEFBD068-D0BA-89B6-AA53-733B94745E79}"/>
          </ac:picMkLst>
        </pc:picChg>
        <pc:cxnChg chg="del">
          <ac:chgData name="Thiago Freitas Quiróz Sánchez" userId="a4feda23babe96d2" providerId="LiveId" clId="{430CC998-A93B-4368-AF4F-0C5582616E1C}" dt="2024-03-31T16:41:11.019" v="1952" actId="478"/>
          <ac:cxnSpMkLst>
            <pc:docMk/>
            <pc:sldMk cId="1061722852" sldId="268"/>
            <ac:cxnSpMk id="41" creationId="{C4B30DEF-B116-52F3-2312-34633333B6F9}"/>
          </ac:cxnSpMkLst>
        </pc:cxnChg>
      </pc:sldChg>
      <pc:sldChg chg="addSp delSp modSp add mod">
        <pc:chgData name="Thiago Freitas Quiróz Sánchez" userId="a4feda23babe96d2" providerId="LiveId" clId="{430CC998-A93B-4368-AF4F-0C5582616E1C}" dt="2024-03-31T16:44:46.945" v="2218" actId="1076"/>
        <pc:sldMkLst>
          <pc:docMk/>
          <pc:sldMk cId="1791358392" sldId="269"/>
        </pc:sldMkLst>
        <pc:spChg chg="add del">
          <ac:chgData name="Thiago Freitas Quiróz Sánchez" userId="a4feda23babe96d2" providerId="LiveId" clId="{430CC998-A93B-4368-AF4F-0C5582616E1C}" dt="2024-03-31T16:43:46.040" v="2199" actId="478"/>
          <ac:spMkLst>
            <pc:docMk/>
            <pc:sldMk cId="1791358392" sldId="269"/>
            <ac:spMk id="20" creationId="{CC33D0FF-B1D6-C98B-70DB-576F292AC937}"/>
          </ac:spMkLst>
        </pc:spChg>
        <pc:spChg chg="add del">
          <ac:chgData name="Thiago Freitas Quiróz Sánchez" userId="a4feda23babe96d2" providerId="LiveId" clId="{430CC998-A93B-4368-AF4F-0C5582616E1C}" dt="2024-03-31T16:43:46.040" v="2199" actId="478"/>
          <ac:spMkLst>
            <pc:docMk/>
            <pc:sldMk cId="1791358392" sldId="269"/>
            <ac:spMk id="21" creationId="{5847905F-E376-C660-339B-08B94F9C0F15}"/>
          </ac:spMkLst>
        </pc:spChg>
        <pc:spChg chg="add del">
          <ac:chgData name="Thiago Freitas Quiróz Sánchez" userId="a4feda23babe96d2" providerId="LiveId" clId="{430CC998-A93B-4368-AF4F-0C5582616E1C}" dt="2024-03-31T16:43:46.040" v="2199" actId="478"/>
          <ac:spMkLst>
            <pc:docMk/>
            <pc:sldMk cId="1791358392" sldId="269"/>
            <ac:spMk id="22" creationId="{21F66F13-B351-7D12-B491-D6D7DE6CE050}"/>
          </ac:spMkLst>
        </pc:spChg>
        <pc:spChg chg="add del">
          <ac:chgData name="Thiago Freitas Quiróz Sánchez" userId="a4feda23babe96d2" providerId="LiveId" clId="{430CC998-A93B-4368-AF4F-0C5582616E1C}" dt="2024-03-31T16:43:46.040" v="2199" actId="478"/>
          <ac:spMkLst>
            <pc:docMk/>
            <pc:sldMk cId="1791358392" sldId="269"/>
            <ac:spMk id="23" creationId="{646E262E-DACD-4A72-F591-D5903D194989}"/>
          </ac:spMkLst>
        </pc:spChg>
        <pc:spChg chg="add del mod">
          <ac:chgData name="Thiago Freitas Quiróz Sánchez" userId="a4feda23babe96d2" providerId="LiveId" clId="{430CC998-A93B-4368-AF4F-0C5582616E1C}" dt="2024-03-31T16:44:46.945" v="2218" actId="1076"/>
          <ac:spMkLst>
            <pc:docMk/>
            <pc:sldMk cId="1791358392" sldId="269"/>
            <ac:spMk id="24" creationId="{3DAC6617-CBED-A543-B3F2-DCF41F5B1F26}"/>
          </ac:spMkLst>
        </pc:spChg>
        <pc:grpChg chg="add del">
          <ac:chgData name="Thiago Freitas Quiróz Sánchez" userId="a4feda23babe96d2" providerId="LiveId" clId="{430CC998-A93B-4368-AF4F-0C5582616E1C}" dt="2024-03-31T16:43:46.040" v="2199" actId="478"/>
          <ac:grpSpMkLst>
            <pc:docMk/>
            <pc:sldMk cId="1791358392" sldId="269"/>
            <ac:grpSpMk id="17" creationId="{F5851C72-1B4F-0EDE-19A8-DFCE381A4E16}"/>
          </ac:grpSpMkLst>
        </pc:grpChg>
        <pc:grpChg chg="add del">
          <ac:chgData name="Thiago Freitas Quiróz Sánchez" userId="a4feda23babe96d2" providerId="LiveId" clId="{430CC998-A93B-4368-AF4F-0C5582616E1C}" dt="2024-03-31T16:43:46.040" v="2199" actId="478"/>
          <ac:grpSpMkLst>
            <pc:docMk/>
            <pc:sldMk cId="1791358392" sldId="269"/>
            <ac:grpSpMk id="18" creationId="{292BF701-055D-DC7B-2F69-2CE613646602}"/>
          </ac:grpSpMkLst>
        </pc:grpChg>
        <pc:grpChg chg="add del">
          <ac:chgData name="Thiago Freitas Quiróz Sánchez" userId="a4feda23babe96d2" providerId="LiveId" clId="{430CC998-A93B-4368-AF4F-0C5582616E1C}" dt="2024-03-31T16:43:46.040" v="2199" actId="478"/>
          <ac:grpSpMkLst>
            <pc:docMk/>
            <pc:sldMk cId="1791358392" sldId="269"/>
            <ac:grpSpMk id="19" creationId="{5F933647-18F4-4704-0F51-96B5A366D5A1}"/>
          </ac:grpSpMkLst>
        </pc:grpChg>
        <pc:picChg chg="add mod">
          <ac:chgData name="Thiago Freitas Quiróz Sánchez" userId="a4feda23babe96d2" providerId="LiveId" clId="{430CC998-A93B-4368-AF4F-0C5582616E1C}" dt="2024-03-31T16:44:31.621" v="2216" actId="692"/>
          <ac:picMkLst>
            <pc:docMk/>
            <pc:sldMk cId="1791358392" sldId="269"/>
            <ac:picMk id="3" creationId="{11F8E40B-9F3B-52A0-16C7-D0A219FC3858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4-23T22:53:26.107" v="6323" actId="207"/>
        <pc:sldMkLst>
          <pc:docMk/>
          <pc:sldMk cId="1376650089" sldId="270"/>
        </pc:sldMkLst>
        <pc:spChg chg="add mod">
          <ac:chgData name="Thiago Freitas Quiróz Sánchez" userId="a4feda23babe96d2" providerId="LiveId" clId="{430CC998-A93B-4368-AF4F-0C5582616E1C}" dt="2024-04-23T22:53:26.107" v="6323" actId="207"/>
          <ac:spMkLst>
            <pc:docMk/>
            <pc:sldMk cId="1376650089" sldId="270"/>
            <ac:spMk id="2" creationId="{62B482B5-DA84-6DD4-4F7C-5B31FAB972E7}"/>
          </ac:spMkLst>
        </pc:spChg>
        <pc:spChg chg="add mod">
          <ac:chgData name="Thiago Freitas Quiróz Sánchez" userId="a4feda23babe96d2" providerId="LiveId" clId="{430CC998-A93B-4368-AF4F-0C5582616E1C}" dt="2024-04-23T22:52:34.448" v="6315"/>
          <ac:spMkLst>
            <pc:docMk/>
            <pc:sldMk cId="1376650089" sldId="270"/>
            <ac:spMk id="3" creationId="{D28E7E74-6D65-F0B4-A54A-F0564548B421}"/>
          </ac:spMkLst>
        </pc:spChg>
        <pc:spChg chg="add mod">
          <ac:chgData name="Thiago Freitas Quiróz Sánchez" userId="a4feda23babe96d2" providerId="LiveId" clId="{430CC998-A93B-4368-AF4F-0C5582616E1C}" dt="2024-04-23T22:52:36.826" v="6316"/>
          <ac:spMkLst>
            <pc:docMk/>
            <pc:sldMk cId="1376650089" sldId="270"/>
            <ac:spMk id="5" creationId="{202405E5-F57C-4147-99BD-2A34A376E2A9}"/>
          </ac:spMkLst>
        </pc:spChg>
        <pc:spChg chg="add del">
          <ac:chgData name="Thiago Freitas Quiróz Sánchez" userId="a4feda23babe96d2" providerId="LiveId" clId="{430CC998-A93B-4368-AF4F-0C5582616E1C}" dt="2024-03-31T16:56:08.345" v="2282" actId="478"/>
          <ac:spMkLst>
            <pc:docMk/>
            <pc:sldMk cId="1376650089" sldId="270"/>
            <ac:spMk id="11" creationId="{C9A41CDE-A549-AE83-BF58-5C47F3E67473}"/>
          </ac:spMkLst>
        </pc:spChg>
        <pc:spChg chg="add del">
          <ac:chgData name="Thiago Freitas Quiróz Sánchez" userId="a4feda23babe96d2" providerId="LiveId" clId="{430CC998-A93B-4368-AF4F-0C5582616E1C}" dt="2024-03-31T16:56:18.578" v="2284" actId="478"/>
          <ac:spMkLst>
            <pc:docMk/>
            <pc:sldMk cId="1376650089" sldId="270"/>
            <ac:spMk id="12" creationId="{29CDAE31-8CA4-DA7F-9250-1BEF532023F7}"/>
          </ac:spMkLst>
        </pc:spChg>
        <pc:spChg chg="add mod">
          <ac:chgData name="Thiago Freitas Quiróz Sánchez" userId="a4feda23babe96d2" providerId="LiveId" clId="{430CC998-A93B-4368-AF4F-0C5582616E1C}" dt="2024-03-31T16:58:43.685" v="2364" actId="14100"/>
          <ac:spMkLst>
            <pc:docMk/>
            <pc:sldMk cId="1376650089" sldId="270"/>
            <ac:spMk id="13" creationId="{1CF9E29F-8386-CCDA-9CF3-8ED555FDABC4}"/>
          </ac:spMkLst>
        </pc:spChg>
        <pc:spChg chg="mod">
          <ac:chgData name="Thiago Freitas Quiróz Sánchez" userId="a4feda23babe96d2" providerId="LiveId" clId="{430CC998-A93B-4368-AF4F-0C5582616E1C}" dt="2024-03-31T16:51:24.918" v="2240" actId="20577"/>
          <ac:spMkLst>
            <pc:docMk/>
            <pc:sldMk cId="1376650089" sldId="270"/>
            <ac:spMk id="24" creationId="{3DAC6617-CBED-A543-B3F2-DCF41F5B1F26}"/>
          </ac:spMkLst>
        </pc:spChg>
        <pc:picChg chg="del">
          <ac:chgData name="Thiago Freitas Quiróz Sánchez" userId="a4feda23babe96d2" providerId="LiveId" clId="{430CC998-A93B-4368-AF4F-0C5582616E1C}" dt="2024-03-31T16:53:03.586" v="2241" actId="478"/>
          <ac:picMkLst>
            <pc:docMk/>
            <pc:sldMk cId="1376650089" sldId="270"/>
            <ac:picMk id="3" creationId="{11F8E40B-9F3B-52A0-16C7-D0A219FC3858}"/>
          </ac:picMkLst>
        </pc:picChg>
        <pc:picChg chg="add mod">
          <ac:chgData name="Thiago Freitas Quiróz Sánchez" userId="a4feda23babe96d2" providerId="LiveId" clId="{430CC998-A93B-4368-AF4F-0C5582616E1C}" dt="2024-03-31T16:59:02.232" v="2366" actId="1076"/>
          <ac:picMkLst>
            <pc:docMk/>
            <pc:sldMk cId="1376650089" sldId="270"/>
            <ac:picMk id="4" creationId="{DAB2A042-5BA1-D6F5-ED9F-157ACE669976}"/>
          </ac:picMkLst>
        </pc:picChg>
        <pc:picChg chg="add mod">
          <ac:chgData name="Thiago Freitas Quiróz Sánchez" userId="a4feda23babe96d2" providerId="LiveId" clId="{430CC998-A93B-4368-AF4F-0C5582616E1C}" dt="2024-03-31T16:55:35.620" v="2277" actId="1076"/>
          <ac:picMkLst>
            <pc:docMk/>
            <pc:sldMk cId="1376650089" sldId="270"/>
            <ac:picMk id="6" creationId="{EBD31BC1-29B2-1E25-923C-ECA571438EC8}"/>
          </ac:picMkLst>
        </pc:picChg>
        <pc:picChg chg="add mod">
          <ac:chgData name="Thiago Freitas Quiróz Sánchez" userId="a4feda23babe96d2" providerId="LiveId" clId="{430CC998-A93B-4368-AF4F-0C5582616E1C}" dt="2024-03-31T16:55:32.914" v="2275" actId="1076"/>
          <ac:picMkLst>
            <pc:docMk/>
            <pc:sldMk cId="1376650089" sldId="270"/>
            <ac:picMk id="8" creationId="{42864F98-5413-795D-6158-7F072F99187B}"/>
          </ac:picMkLst>
        </pc:picChg>
        <pc:picChg chg="add mod">
          <ac:chgData name="Thiago Freitas Quiróz Sánchez" userId="a4feda23babe96d2" providerId="LiveId" clId="{430CC998-A93B-4368-AF4F-0C5582616E1C}" dt="2024-03-31T16:59:07.472" v="2367" actId="1076"/>
          <ac:picMkLst>
            <pc:docMk/>
            <pc:sldMk cId="1376650089" sldId="270"/>
            <ac:picMk id="10" creationId="{B60094BC-DB6D-361B-48BB-186EE0DC5300}"/>
          </ac:picMkLst>
        </pc:picChg>
        <pc:cxnChg chg="add mod">
          <ac:chgData name="Thiago Freitas Quiróz Sánchez" userId="a4feda23babe96d2" providerId="LiveId" clId="{430CC998-A93B-4368-AF4F-0C5582616E1C}" dt="2024-03-31T16:59:02.232" v="2366" actId="1076"/>
          <ac:cxnSpMkLst>
            <pc:docMk/>
            <pc:sldMk cId="1376650089" sldId="270"/>
            <ac:cxnSpMk id="15" creationId="{492FA905-032B-3A1A-3EBC-3F2FA2B566AF}"/>
          </ac:cxnSpMkLst>
        </pc:cxnChg>
      </pc:sldChg>
      <pc:sldChg chg="addSp delSp modSp add del mod ord">
        <pc:chgData name="Thiago Freitas Quiróz Sánchez" userId="a4feda23babe96d2" providerId="LiveId" clId="{430CC998-A93B-4368-AF4F-0C5582616E1C}" dt="2024-03-31T17:07:14.972" v="2860" actId="47"/>
        <pc:sldMkLst>
          <pc:docMk/>
          <pc:sldMk cId="2359221688" sldId="271"/>
        </pc:sldMkLst>
        <pc:spChg chg="add mod">
          <ac:chgData name="Thiago Freitas Quiróz Sánchez" userId="a4feda23babe96d2" providerId="LiveId" clId="{430CC998-A93B-4368-AF4F-0C5582616E1C}" dt="2024-03-31T17:06:11.861" v="2803" actId="20577"/>
          <ac:spMkLst>
            <pc:docMk/>
            <pc:sldMk cId="2359221688" sldId="271"/>
            <ac:spMk id="4" creationId="{1675E3FD-5A76-A443-8B78-4C6026DB0A86}"/>
          </ac:spMkLst>
        </pc:spChg>
        <pc:spChg chg="mod">
          <ac:chgData name="Thiago Freitas Quiróz Sánchez" userId="a4feda23babe96d2" providerId="LiveId" clId="{430CC998-A93B-4368-AF4F-0C5582616E1C}" dt="2024-03-31T17:02:59.969" v="2603" actId="20577"/>
          <ac:spMkLst>
            <pc:docMk/>
            <pc:sldMk cId="2359221688" sldId="271"/>
            <ac:spMk id="26" creationId="{C652ADFF-34AC-CEEF-E77A-2219307627EA}"/>
          </ac:spMkLst>
        </pc:spChg>
        <pc:picChg chg="del">
          <ac:chgData name="Thiago Freitas Quiróz Sánchez" userId="a4feda23babe96d2" providerId="LiveId" clId="{430CC998-A93B-4368-AF4F-0C5582616E1C}" dt="2024-03-31T16:59:41.036" v="2371" actId="478"/>
          <ac:picMkLst>
            <pc:docMk/>
            <pc:sldMk cId="2359221688" sldId="271"/>
            <ac:picMk id="2" creationId="{247BB452-66EF-E55B-A6BD-1E80280A4342}"/>
          </ac:picMkLst>
        </pc:picChg>
        <pc:picChg chg="add del mod">
          <ac:chgData name="Thiago Freitas Quiróz Sánchez" userId="a4feda23babe96d2" providerId="LiveId" clId="{430CC998-A93B-4368-AF4F-0C5582616E1C}" dt="2024-03-31T17:06:51.348" v="2807" actId="478"/>
          <ac:picMkLst>
            <pc:docMk/>
            <pc:sldMk cId="2359221688" sldId="271"/>
            <ac:picMk id="3" creationId="{B8E69382-2F16-BA85-F514-EEA8AE774C55}"/>
          </ac:picMkLst>
        </pc:picChg>
      </pc:sldChg>
      <pc:sldChg chg="addSp delSp modSp add mod setBg">
        <pc:chgData name="Thiago Freitas Quiróz Sánchez" userId="a4feda23babe96d2" providerId="LiveId" clId="{430CC998-A93B-4368-AF4F-0C5582616E1C}" dt="2024-04-23T23:22:04.550" v="6685" actId="242"/>
        <pc:sldMkLst>
          <pc:docMk/>
          <pc:sldMk cId="99688360" sldId="272"/>
        </pc:sldMkLst>
        <pc:spChg chg="mod">
          <ac:chgData name="Thiago Freitas Quiróz Sánchez" userId="a4feda23babe96d2" providerId="LiveId" clId="{430CC998-A93B-4368-AF4F-0C5582616E1C}" dt="2024-03-31T18:16:16.527" v="5621" actId="20577"/>
          <ac:spMkLst>
            <pc:docMk/>
            <pc:sldMk cId="99688360" sldId="272"/>
            <ac:spMk id="4" creationId="{1675E3FD-5A76-A443-8B78-4C6026DB0A86}"/>
          </ac:spMkLst>
        </pc:spChg>
        <pc:spChg chg="mod">
          <ac:chgData name="Thiago Freitas Quiróz Sánchez" userId="a4feda23babe96d2" providerId="LiveId" clId="{430CC998-A93B-4368-AF4F-0C5582616E1C}" dt="2024-04-23T23:22:04.550" v="6685" actId="242"/>
          <ac:spMkLst>
            <pc:docMk/>
            <pc:sldMk cId="99688360" sldId="272"/>
            <ac:spMk id="26" creationId="{C652ADFF-34AC-CEEF-E77A-2219307627EA}"/>
          </ac:spMkLst>
        </pc:spChg>
        <pc:picChg chg="add del mod">
          <ac:chgData name="Thiago Freitas Quiróz Sánchez" userId="a4feda23babe96d2" providerId="LiveId" clId="{430CC998-A93B-4368-AF4F-0C5582616E1C}" dt="2024-03-31T17:08:29.953" v="2918" actId="478"/>
          <ac:picMkLst>
            <pc:docMk/>
            <pc:sldMk cId="99688360" sldId="272"/>
            <ac:picMk id="2" creationId="{DD77E8FE-0245-D18E-D29A-23DC71776188}"/>
          </ac:picMkLst>
        </pc:picChg>
        <pc:picChg chg="del">
          <ac:chgData name="Thiago Freitas Quiróz Sánchez" userId="a4feda23babe96d2" providerId="LiveId" clId="{430CC998-A93B-4368-AF4F-0C5582616E1C}" dt="2024-03-31T17:04:28.638" v="2632" actId="478"/>
          <ac:picMkLst>
            <pc:docMk/>
            <pc:sldMk cId="99688360" sldId="272"/>
            <ac:picMk id="3" creationId="{B8E69382-2F16-BA85-F514-EEA8AE774C55}"/>
          </ac:picMkLst>
        </pc:picChg>
        <pc:picChg chg="add mod">
          <ac:chgData name="Thiago Freitas Quiróz Sánchez" userId="a4feda23babe96d2" providerId="LiveId" clId="{430CC998-A93B-4368-AF4F-0C5582616E1C}" dt="2024-03-31T17:09:10.166" v="2957" actId="692"/>
          <ac:picMkLst>
            <pc:docMk/>
            <pc:sldMk cId="99688360" sldId="272"/>
            <ac:picMk id="6" creationId="{EB996C32-E4B3-01E9-6FB6-D5A3FB29299A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4-23T23:22:12.829" v="6687" actId="242"/>
        <pc:sldMkLst>
          <pc:docMk/>
          <pc:sldMk cId="818556953" sldId="273"/>
        </pc:sldMkLst>
        <pc:spChg chg="mod">
          <ac:chgData name="Thiago Freitas Quiróz Sánchez" userId="a4feda23babe96d2" providerId="LiveId" clId="{430CC998-A93B-4368-AF4F-0C5582616E1C}" dt="2024-03-31T18:10:27.503" v="5344" actId="20577"/>
          <ac:spMkLst>
            <pc:docMk/>
            <pc:sldMk cId="818556953" sldId="273"/>
            <ac:spMk id="4" creationId="{1675E3FD-5A76-A443-8B78-4C6026DB0A86}"/>
          </ac:spMkLst>
        </pc:spChg>
        <pc:spChg chg="add mod">
          <ac:chgData name="Thiago Freitas Quiróz Sánchez" userId="a4feda23babe96d2" providerId="LiveId" clId="{430CC998-A93B-4368-AF4F-0C5582616E1C}" dt="2024-03-31T18:14:50.832" v="5563" actId="1076"/>
          <ac:spMkLst>
            <pc:docMk/>
            <pc:sldMk cId="818556953" sldId="273"/>
            <ac:spMk id="8" creationId="{369917F2-13B8-98E5-C3B5-13793C899CF5}"/>
          </ac:spMkLst>
        </pc:spChg>
        <pc:spChg chg="mod">
          <ac:chgData name="Thiago Freitas Quiróz Sánchez" userId="a4feda23babe96d2" providerId="LiveId" clId="{430CC998-A93B-4368-AF4F-0C5582616E1C}" dt="2024-04-23T23:22:12.829" v="6687" actId="242"/>
          <ac:spMkLst>
            <pc:docMk/>
            <pc:sldMk cId="818556953" sldId="273"/>
            <ac:spMk id="26" creationId="{C652ADFF-34AC-CEEF-E77A-2219307627EA}"/>
          </ac:spMkLst>
        </pc:spChg>
        <pc:picChg chg="add del mod">
          <ac:chgData name="Thiago Freitas Quiróz Sánchez" userId="a4feda23babe96d2" providerId="LiveId" clId="{430CC998-A93B-4368-AF4F-0C5582616E1C}" dt="2024-03-31T18:11:35.205" v="5350" actId="478"/>
          <ac:picMkLst>
            <pc:docMk/>
            <pc:sldMk cId="818556953" sldId="273"/>
            <ac:picMk id="3" creationId="{4E117089-8B00-001C-3FF3-EFF626EDB981}"/>
          </ac:picMkLst>
        </pc:picChg>
        <pc:picChg chg="del">
          <ac:chgData name="Thiago Freitas Quiróz Sánchez" userId="a4feda23babe96d2" providerId="LiveId" clId="{430CC998-A93B-4368-AF4F-0C5582616E1C}" dt="2024-03-31T17:18:23.407" v="3619" actId="478"/>
          <ac:picMkLst>
            <pc:docMk/>
            <pc:sldMk cId="818556953" sldId="273"/>
            <ac:picMk id="6" creationId="{EB996C32-E4B3-01E9-6FB6-D5A3FB29299A}"/>
          </ac:picMkLst>
        </pc:picChg>
        <pc:picChg chg="add mod">
          <ac:chgData name="Thiago Freitas Quiróz Sánchez" userId="a4feda23babe96d2" providerId="LiveId" clId="{430CC998-A93B-4368-AF4F-0C5582616E1C}" dt="2024-03-31T18:12:30.231" v="5493" actId="692"/>
          <ac:picMkLst>
            <pc:docMk/>
            <pc:sldMk cId="818556953" sldId="273"/>
            <ac:picMk id="7" creationId="{83AEA392-3ECF-8837-C003-0EFB27E705CF}"/>
          </ac:picMkLst>
        </pc:picChg>
        <pc:picChg chg="add mod">
          <ac:chgData name="Thiago Freitas Quiróz Sánchez" userId="a4feda23babe96d2" providerId="LiveId" clId="{430CC998-A93B-4368-AF4F-0C5582616E1C}" dt="2024-03-31T18:14:50.832" v="5563" actId="1076"/>
          <ac:picMkLst>
            <pc:docMk/>
            <pc:sldMk cId="818556953" sldId="273"/>
            <ac:picMk id="9" creationId="{C02B01E8-17C1-F663-AFDC-24470EA4F266}"/>
          </ac:picMkLst>
        </pc:picChg>
      </pc:sldChg>
      <pc:sldChg chg="addSp delSp modSp add mod">
        <pc:chgData name="Thiago Freitas Quiróz Sánchez" userId="a4feda23babe96d2" providerId="LiveId" clId="{430CC998-A93B-4368-AF4F-0C5582616E1C}" dt="2024-04-23T22:48:33.473" v="6312" actId="20577"/>
        <pc:sldMkLst>
          <pc:docMk/>
          <pc:sldMk cId="3242917684" sldId="274"/>
        </pc:sldMkLst>
        <pc:spChg chg="mod">
          <ac:chgData name="Thiago Freitas Quiróz Sánchez" userId="a4feda23babe96d2" providerId="LiveId" clId="{430CC998-A93B-4368-AF4F-0C5582616E1C}" dt="2024-04-23T22:48:33.473" v="6312" actId="20577"/>
          <ac:spMkLst>
            <pc:docMk/>
            <pc:sldMk cId="3242917684" sldId="274"/>
            <ac:spMk id="4" creationId="{1675E3FD-5A76-A443-8B78-4C6026DB0A86}"/>
          </ac:spMkLst>
        </pc:spChg>
        <pc:spChg chg="mod">
          <ac:chgData name="Thiago Freitas Quiróz Sánchez" userId="a4feda23babe96d2" providerId="LiveId" clId="{430CC998-A93B-4368-AF4F-0C5582616E1C}" dt="2024-04-23T21:24:50.415" v="6016" actId="20577"/>
          <ac:spMkLst>
            <pc:docMk/>
            <pc:sldMk cId="3242917684" sldId="274"/>
            <ac:spMk id="26" creationId="{C652ADFF-34AC-CEEF-E77A-2219307627EA}"/>
          </ac:spMkLst>
        </pc:spChg>
        <pc:picChg chg="add mod">
          <ac:chgData name="Thiago Freitas Quiróz Sánchez" userId="a4feda23babe96d2" providerId="LiveId" clId="{430CC998-A93B-4368-AF4F-0C5582616E1C}" dt="2024-03-31T17:15:25.602" v="3599" actId="1076"/>
          <ac:picMkLst>
            <pc:docMk/>
            <pc:sldMk cId="3242917684" sldId="274"/>
            <ac:picMk id="3" creationId="{81CC613E-5EDA-F0C3-5A76-4F20DA13FFAD}"/>
          </ac:picMkLst>
        </pc:picChg>
        <pc:picChg chg="del">
          <ac:chgData name="Thiago Freitas Quiróz Sánchez" userId="a4feda23babe96d2" providerId="LiveId" clId="{430CC998-A93B-4368-AF4F-0C5582616E1C}" dt="2024-03-31T17:15:09.091" v="3590" actId="478"/>
          <ac:picMkLst>
            <pc:docMk/>
            <pc:sldMk cId="3242917684" sldId="274"/>
            <ac:picMk id="6" creationId="{EB996C32-E4B3-01E9-6FB6-D5A3FB29299A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4-23T23:21:29.808" v="6680" actId="255"/>
        <pc:sldMkLst>
          <pc:docMk/>
          <pc:sldMk cId="1712583928" sldId="275"/>
        </pc:sldMkLst>
        <pc:spChg chg="add del mod">
          <ac:chgData name="Thiago Freitas Quiróz Sánchez" userId="a4feda23babe96d2" providerId="LiveId" clId="{430CC998-A93B-4368-AF4F-0C5582616E1C}" dt="2024-03-31T17:19:59.308" v="3645"/>
          <ac:spMkLst>
            <pc:docMk/>
            <pc:sldMk cId="1712583928" sldId="275"/>
            <ac:spMk id="2" creationId="{38DD9D1E-6AED-C9D6-6FD0-2CC6CE789A64}"/>
          </ac:spMkLst>
        </pc:spChg>
        <pc:spChg chg="add mod">
          <ac:chgData name="Thiago Freitas Quiróz Sánchez" userId="a4feda23babe96d2" providerId="LiveId" clId="{430CC998-A93B-4368-AF4F-0C5582616E1C}" dt="2024-04-22T00:09:13.052" v="5960" actId="207"/>
          <ac:spMkLst>
            <pc:docMk/>
            <pc:sldMk cId="1712583928" sldId="275"/>
            <ac:spMk id="7" creationId="{D1D89FFA-AD3B-9B38-D039-3D3424479DF0}"/>
          </ac:spMkLst>
        </pc:spChg>
        <pc:spChg chg="add mod">
          <ac:chgData name="Thiago Freitas Quiróz Sánchez" userId="a4feda23babe96d2" providerId="LiveId" clId="{430CC998-A93B-4368-AF4F-0C5582616E1C}" dt="2024-04-23T23:21:29.808" v="6680" actId="255"/>
          <ac:spMkLst>
            <pc:docMk/>
            <pc:sldMk cId="1712583928" sldId="275"/>
            <ac:spMk id="8" creationId="{06389F7F-006B-9AF5-89FD-C8FCA3C02962}"/>
          </ac:spMkLst>
        </pc:spChg>
        <pc:spChg chg="del">
          <ac:chgData name="Thiago Freitas Quiróz Sánchez" userId="a4feda23babe96d2" providerId="LiveId" clId="{430CC998-A93B-4368-AF4F-0C5582616E1C}" dt="2024-03-31T17:19:47.674" v="3635" actId="478"/>
          <ac:spMkLst>
            <pc:docMk/>
            <pc:sldMk cId="1712583928" sldId="275"/>
            <ac:spMk id="26" creationId="{C652ADFF-34AC-CEEF-E77A-2219307627EA}"/>
          </ac:spMkLst>
        </pc:spChg>
        <pc:spChg chg="del">
          <ac:chgData name="Thiago Freitas Quiróz Sánchez" userId="a4feda23babe96d2" providerId="LiveId" clId="{430CC998-A93B-4368-AF4F-0C5582616E1C}" dt="2024-03-31T17:19:50.613" v="3638" actId="478"/>
          <ac:spMkLst>
            <pc:docMk/>
            <pc:sldMk cId="1712583928" sldId="275"/>
            <ac:spMk id="47" creationId="{727678BD-C775-F152-7529-7CACE606F23E}"/>
          </ac:spMkLst>
        </pc:spChg>
        <pc:grpChg chg="del">
          <ac:chgData name="Thiago Freitas Quiróz Sánchez" userId="a4feda23babe96d2" providerId="LiveId" clId="{430CC998-A93B-4368-AF4F-0C5582616E1C}" dt="2024-03-31T17:19:48.395" v="3636" actId="478"/>
          <ac:grpSpMkLst>
            <pc:docMk/>
            <pc:sldMk cId="1712583928" sldId="275"/>
            <ac:grpSpMk id="32" creationId="{5CB9290B-62EB-5863-5275-32088558E33F}"/>
          </ac:grpSpMkLst>
        </pc:grpChg>
        <pc:picChg chg="add mod">
          <ac:chgData name="Thiago Freitas Quiróz Sánchez" userId="a4feda23babe96d2" providerId="LiveId" clId="{430CC998-A93B-4368-AF4F-0C5582616E1C}" dt="2024-03-31T17:20:58.526" v="3661" actId="1076"/>
          <ac:picMkLst>
            <pc:docMk/>
            <pc:sldMk cId="1712583928" sldId="275"/>
            <ac:picMk id="3" creationId="{2A037964-126E-96EB-4D81-7BCF2DC0CC40}"/>
          </ac:picMkLst>
        </pc:picChg>
        <pc:picChg chg="add mod">
          <ac:chgData name="Thiago Freitas Quiróz Sánchez" userId="a4feda23babe96d2" providerId="LiveId" clId="{430CC998-A93B-4368-AF4F-0C5582616E1C}" dt="2024-03-31T17:21:00.107" v="3662" actId="1076"/>
          <ac:picMkLst>
            <pc:docMk/>
            <pc:sldMk cId="1712583928" sldId="275"/>
            <ac:picMk id="5" creationId="{0F79C0C5-F67C-A039-5FFE-DA99FD0F59A3}"/>
          </ac:picMkLst>
        </pc:picChg>
        <pc:picChg chg="del">
          <ac:chgData name="Thiago Freitas Quiróz Sánchez" userId="a4feda23babe96d2" providerId="LiveId" clId="{430CC998-A93B-4368-AF4F-0C5582616E1C}" dt="2024-03-31T17:19:51.403" v="3639" actId="478"/>
          <ac:picMkLst>
            <pc:docMk/>
            <pc:sldMk cId="1712583928" sldId="275"/>
            <ac:picMk id="25" creationId="{DEFBD068-D0BA-89B6-AA53-733B94745E79}"/>
          </ac:picMkLst>
        </pc:picChg>
        <pc:cxnChg chg="add mod">
          <ac:chgData name="Thiago Freitas Quiróz Sánchez" userId="a4feda23babe96d2" providerId="LiveId" clId="{430CC998-A93B-4368-AF4F-0C5582616E1C}" dt="2024-03-31T17:21:48.041" v="3681" actId="692"/>
          <ac:cxnSpMkLst>
            <pc:docMk/>
            <pc:sldMk cId="1712583928" sldId="275"/>
            <ac:cxnSpMk id="6" creationId="{49A66602-E648-5D8A-5FA3-EBA354399AD8}"/>
          </ac:cxnSpMkLst>
        </pc:cxnChg>
        <pc:cxnChg chg="add mod">
          <ac:chgData name="Thiago Freitas Quiróz Sánchez" userId="a4feda23babe96d2" providerId="LiveId" clId="{430CC998-A93B-4368-AF4F-0C5582616E1C}" dt="2024-04-23T23:21:29.808" v="6680" actId="255"/>
          <ac:cxnSpMkLst>
            <pc:docMk/>
            <pc:sldMk cId="1712583928" sldId="275"/>
            <ac:cxnSpMk id="10" creationId="{299174C9-FD37-7B72-C01E-3E7C3F8903B1}"/>
          </ac:cxnSpMkLst>
        </pc:cxnChg>
        <pc:cxnChg chg="del">
          <ac:chgData name="Thiago Freitas Quiróz Sánchez" userId="a4feda23babe96d2" providerId="LiveId" clId="{430CC998-A93B-4368-AF4F-0C5582616E1C}" dt="2024-03-31T17:19:49.273" v="3637" actId="478"/>
          <ac:cxnSpMkLst>
            <pc:docMk/>
            <pc:sldMk cId="1712583928" sldId="275"/>
            <ac:cxnSpMk id="41" creationId="{C4B30DEF-B116-52F3-2312-34633333B6F9}"/>
          </ac:cxnSpMkLst>
        </pc:cxnChg>
      </pc:sldChg>
      <pc:sldChg chg="addSp delSp modSp add mod">
        <pc:chgData name="Thiago Freitas Quiróz Sánchez" userId="a4feda23babe96d2" providerId="LiveId" clId="{430CC998-A93B-4368-AF4F-0C5582616E1C}" dt="2024-04-22T00:09:40.147" v="5963" actId="207"/>
        <pc:sldMkLst>
          <pc:docMk/>
          <pc:sldMk cId="2739370829" sldId="276"/>
        </pc:sldMkLst>
        <pc:spChg chg="mod">
          <ac:chgData name="Thiago Freitas Quiróz Sánchez" userId="a4feda23babe96d2" providerId="LiveId" clId="{430CC998-A93B-4368-AF4F-0C5582616E1C}" dt="2024-04-22T00:09:40.147" v="5963" actId="207"/>
          <ac:spMkLst>
            <pc:docMk/>
            <pc:sldMk cId="2739370829" sldId="276"/>
            <ac:spMk id="7" creationId="{D1D89FFA-AD3B-9B38-D039-3D3424479DF0}"/>
          </ac:spMkLst>
        </pc:spChg>
        <pc:spChg chg="del">
          <ac:chgData name="Thiago Freitas Quiróz Sánchez" userId="a4feda23babe96d2" providerId="LiveId" clId="{430CC998-A93B-4368-AF4F-0C5582616E1C}" dt="2024-03-31T17:25:16.220" v="3878" actId="478"/>
          <ac:spMkLst>
            <pc:docMk/>
            <pc:sldMk cId="2739370829" sldId="276"/>
            <ac:spMk id="8" creationId="{06389F7F-006B-9AF5-89FD-C8FCA3C02962}"/>
          </ac:spMkLst>
        </pc:spChg>
        <pc:spChg chg="add del mod">
          <ac:chgData name="Thiago Freitas Quiróz Sánchez" userId="a4feda23babe96d2" providerId="LiveId" clId="{430CC998-A93B-4368-AF4F-0C5582616E1C}" dt="2024-03-31T17:33:29.246" v="4319" actId="478"/>
          <ac:spMkLst>
            <pc:docMk/>
            <pc:sldMk cId="2739370829" sldId="276"/>
            <ac:spMk id="12" creationId="{05226CDA-A423-AAB3-8C7D-8CD2FC05C68E}"/>
          </ac:spMkLst>
        </pc:spChg>
        <pc:spChg chg="add del mod">
          <ac:chgData name="Thiago Freitas Quiróz Sánchez" userId="a4feda23babe96d2" providerId="LiveId" clId="{430CC998-A93B-4368-AF4F-0C5582616E1C}" dt="2024-03-31T17:37:10.143" v="4491" actId="478"/>
          <ac:spMkLst>
            <pc:docMk/>
            <pc:sldMk cId="2739370829" sldId="276"/>
            <ac:spMk id="13" creationId="{3E536C9C-2943-7A0F-6CFD-3DA41B68328E}"/>
          </ac:spMkLst>
        </pc:spChg>
        <pc:spChg chg="add del mod">
          <ac:chgData name="Thiago Freitas Quiróz Sánchez" userId="a4feda23babe96d2" providerId="LiveId" clId="{430CC998-A93B-4368-AF4F-0C5582616E1C}" dt="2024-03-31T17:37:03.384" v="4489" actId="478"/>
          <ac:spMkLst>
            <pc:docMk/>
            <pc:sldMk cId="2739370829" sldId="276"/>
            <ac:spMk id="14" creationId="{6310B1D6-386D-8088-5126-04E4E9182358}"/>
          </ac:spMkLst>
        </pc:spChg>
        <pc:spChg chg="add del mod">
          <ac:chgData name="Thiago Freitas Quiróz Sánchez" userId="a4feda23babe96d2" providerId="LiveId" clId="{430CC998-A93B-4368-AF4F-0C5582616E1C}" dt="2024-03-31T17:37:04.712" v="4490" actId="478"/>
          <ac:spMkLst>
            <pc:docMk/>
            <pc:sldMk cId="2739370829" sldId="276"/>
            <ac:spMk id="15" creationId="{795E9B19-A30E-608B-5DB4-8CFDA564F365}"/>
          </ac:spMkLst>
        </pc:spChg>
        <pc:picChg chg="del">
          <ac:chgData name="Thiago Freitas Quiróz Sánchez" userId="a4feda23babe96d2" providerId="LiveId" clId="{430CC998-A93B-4368-AF4F-0C5582616E1C}" dt="2024-03-31T17:25:16.220" v="3878" actId="478"/>
          <ac:picMkLst>
            <pc:docMk/>
            <pc:sldMk cId="2739370829" sldId="276"/>
            <ac:picMk id="3" creationId="{2A037964-126E-96EB-4D81-7BCF2DC0CC40}"/>
          </ac:picMkLst>
        </pc:picChg>
        <pc:picChg chg="add mod">
          <ac:chgData name="Thiago Freitas Quiróz Sánchez" userId="a4feda23babe96d2" providerId="LiveId" clId="{430CC998-A93B-4368-AF4F-0C5582616E1C}" dt="2024-03-31T17:41:40.788" v="4526" actId="1076"/>
          <ac:picMkLst>
            <pc:docMk/>
            <pc:sldMk cId="2739370829" sldId="276"/>
            <ac:picMk id="4" creationId="{B9496546-A455-B83A-8C17-D2B580203FB0}"/>
          </ac:picMkLst>
        </pc:picChg>
        <pc:picChg chg="del">
          <ac:chgData name="Thiago Freitas Quiróz Sánchez" userId="a4feda23babe96d2" providerId="LiveId" clId="{430CC998-A93B-4368-AF4F-0C5582616E1C}" dt="2024-03-31T17:25:16.220" v="3878" actId="478"/>
          <ac:picMkLst>
            <pc:docMk/>
            <pc:sldMk cId="2739370829" sldId="276"/>
            <ac:picMk id="5" creationId="{0F79C0C5-F67C-A039-5FFE-DA99FD0F59A3}"/>
          </ac:picMkLst>
        </pc:picChg>
        <pc:picChg chg="add del mod">
          <ac:chgData name="Thiago Freitas Quiróz Sánchez" userId="a4feda23babe96d2" providerId="LiveId" clId="{430CC998-A93B-4368-AF4F-0C5582616E1C}" dt="2024-03-31T17:37:02.497" v="4488" actId="478"/>
          <ac:picMkLst>
            <pc:docMk/>
            <pc:sldMk cId="2739370829" sldId="276"/>
            <ac:picMk id="11" creationId="{0BFE8F72-4E20-BF0A-2F19-B2F3E8C375DC}"/>
          </ac:picMkLst>
        </pc:picChg>
        <pc:picChg chg="add mod">
          <ac:chgData name="Thiago Freitas Quiróz Sánchez" userId="a4feda23babe96d2" providerId="LiveId" clId="{430CC998-A93B-4368-AF4F-0C5582616E1C}" dt="2024-03-31T17:41:03.415" v="4525" actId="692"/>
          <ac:picMkLst>
            <pc:docMk/>
            <pc:sldMk cId="2739370829" sldId="276"/>
            <ac:picMk id="17" creationId="{04C713A4-E51A-AAD8-9FAF-B0D370FEC5C6}"/>
          </ac:picMkLst>
        </pc:picChg>
        <pc:cxnChg chg="del">
          <ac:chgData name="Thiago Freitas Quiróz Sánchez" userId="a4feda23babe96d2" providerId="LiveId" clId="{430CC998-A93B-4368-AF4F-0C5582616E1C}" dt="2024-03-31T17:25:16.220" v="3878" actId="478"/>
          <ac:cxnSpMkLst>
            <pc:docMk/>
            <pc:sldMk cId="2739370829" sldId="276"/>
            <ac:cxnSpMk id="6" creationId="{49A66602-E648-5D8A-5FA3-EBA354399AD8}"/>
          </ac:cxnSpMkLst>
        </pc:cxnChg>
        <pc:cxnChg chg="del mod">
          <ac:chgData name="Thiago Freitas Quiróz Sánchez" userId="a4feda23babe96d2" providerId="LiveId" clId="{430CC998-A93B-4368-AF4F-0C5582616E1C}" dt="2024-03-31T17:25:16.220" v="3878" actId="478"/>
          <ac:cxnSpMkLst>
            <pc:docMk/>
            <pc:sldMk cId="2739370829" sldId="276"/>
            <ac:cxnSpMk id="10" creationId="{299174C9-FD37-7B72-C01E-3E7C3F8903B1}"/>
          </ac:cxnSpMkLst>
        </pc:cxnChg>
      </pc:sldChg>
      <pc:sldChg chg="delSp modSp add mod">
        <pc:chgData name="Thiago Freitas Quiróz Sánchez" userId="a4feda23babe96d2" providerId="LiveId" clId="{430CC998-A93B-4368-AF4F-0C5582616E1C}" dt="2024-04-23T22:46:44.441" v="6310" actId="313"/>
        <pc:sldMkLst>
          <pc:docMk/>
          <pc:sldMk cId="2376517483" sldId="277"/>
        </pc:sldMkLst>
        <pc:spChg chg="mod">
          <ac:chgData name="Thiago Freitas Quiróz Sánchez" userId="a4feda23babe96d2" providerId="LiveId" clId="{430CC998-A93B-4368-AF4F-0C5582616E1C}" dt="2024-04-22T00:09:43.044" v="5964" actId="207"/>
          <ac:spMkLst>
            <pc:docMk/>
            <pc:sldMk cId="2376517483" sldId="277"/>
            <ac:spMk id="7" creationId="{D1D89FFA-AD3B-9B38-D039-3D3424479DF0}"/>
          </ac:spMkLst>
        </pc:spChg>
        <pc:spChg chg="del">
          <ac:chgData name="Thiago Freitas Quiróz Sánchez" userId="a4feda23babe96d2" providerId="LiveId" clId="{430CC998-A93B-4368-AF4F-0C5582616E1C}" dt="2024-03-31T17:35:23.162" v="4375" actId="478"/>
          <ac:spMkLst>
            <pc:docMk/>
            <pc:sldMk cId="2376517483" sldId="277"/>
            <ac:spMk id="13" creationId="{3E536C9C-2943-7A0F-6CFD-3DA41B68328E}"/>
          </ac:spMkLst>
        </pc:spChg>
        <pc:spChg chg="del mod">
          <ac:chgData name="Thiago Freitas Quiróz Sánchez" userId="a4feda23babe96d2" providerId="LiveId" clId="{430CC998-A93B-4368-AF4F-0C5582616E1C}" dt="2024-03-31T17:35:34.610" v="4379" actId="478"/>
          <ac:spMkLst>
            <pc:docMk/>
            <pc:sldMk cId="2376517483" sldId="277"/>
            <ac:spMk id="14" creationId="{6310B1D6-386D-8088-5126-04E4E9182358}"/>
          </ac:spMkLst>
        </pc:spChg>
        <pc:spChg chg="mod">
          <ac:chgData name="Thiago Freitas Quiróz Sánchez" userId="a4feda23babe96d2" providerId="LiveId" clId="{430CC998-A93B-4368-AF4F-0C5582616E1C}" dt="2024-04-23T22:46:44.441" v="6310" actId="313"/>
          <ac:spMkLst>
            <pc:docMk/>
            <pc:sldMk cId="2376517483" sldId="277"/>
            <ac:spMk id="15" creationId="{795E9B19-A30E-608B-5DB4-8CFDA564F365}"/>
          </ac:spMkLst>
        </pc:spChg>
        <pc:picChg chg="del">
          <ac:chgData name="Thiago Freitas Quiróz Sánchez" userId="a4feda23babe96d2" providerId="LiveId" clId="{430CC998-A93B-4368-AF4F-0C5582616E1C}" dt="2024-03-31T17:35:21.229" v="4374" actId="478"/>
          <ac:picMkLst>
            <pc:docMk/>
            <pc:sldMk cId="2376517483" sldId="277"/>
            <ac:picMk id="4" creationId="{B9496546-A455-B83A-8C17-D2B580203FB0}"/>
          </ac:picMkLst>
        </pc:picChg>
        <pc:picChg chg="mod">
          <ac:chgData name="Thiago Freitas Quiróz Sánchez" userId="a4feda23babe96d2" providerId="LiveId" clId="{430CC998-A93B-4368-AF4F-0C5582616E1C}" dt="2024-03-31T17:35:38.745" v="4381" actId="1076"/>
          <ac:picMkLst>
            <pc:docMk/>
            <pc:sldMk cId="2376517483" sldId="277"/>
            <ac:picMk id="11" creationId="{0BFE8F72-4E20-BF0A-2F19-B2F3E8C375DC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3-31T18:07:35.886" v="5173"/>
        <pc:sldMkLst>
          <pc:docMk/>
          <pc:sldMk cId="2983490088" sldId="278"/>
        </pc:sldMkLst>
        <pc:spChg chg="mod">
          <ac:chgData name="Thiago Freitas Quiróz Sánchez" userId="a4feda23babe96d2" providerId="LiveId" clId="{430CC998-A93B-4368-AF4F-0C5582616E1C}" dt="2024-03-31T17:43:14.730" v="4555" actId="20577"/>
          <ac:spMkLst>
            <pc:docMk/>
            <pc:sldMk cId="2983490088" sldId="278"/>
            <ac:spMk id="3" creationId="{3DB283AC-4279-DAD1-25FF-D88B792EAE5F}"/>
          </ac:spMkLst>
        </pc:spChg>
        <pc:spChg chg="add mod">
          <ac:chgData name="Thiago Freitas Quiróz Sánchez" userId="a4feda23babe96d2" providerId="LiveId" clId="{430CC998-A93B-4368-AF4F-0C5582616E1C}" dt="2024-03-31T18:07:29.696" v="5172"/>
          <ac:spMkLst>
            <pc:docMk/>
            <pc:sldMk cId="2983490088" sldId="278"/>
            <ac:spMk id="5" creationId="{0E1D3998-359D-4862-2D6A-1A8FCCB03291}"/>
          </ac:spMkLst>
        </pc:spChg>
        <pc:spChg chg="add mod">
          <ac:chgData name="Thiago Freitas Quiróz Sánchez" userId="a4feda23babe96d2" providerId="LiveId" clId="{430CC998-A93B-4368-AF4F-0C5582616E1C}" dt="2024-03-31T18:07:35.886" v="5173"/>
          <ac:spMkLst>
            <pc:docMk/>
            <pc:sldMk cId="2983490088" sldId="278"/>
            <ac:spMk id="6" creationId="{002DE86B-5ACA-076C-FF6D-F92A8A334E73}"/>
          </ac:spMkLst>
        </pc:spChg>
        <pc:picChg chg="add mod">
          <ac:chgData name="Thiago Freitas Quiróz Sánchez" userId="a4feda23babe96d2" providerId="LiveId" clId="{430CC998-A93B-4368-AF4F-0C5582616E1C}" dt="2024-03-31T17:46:22.828" v="5030" actId="692"/>
          <ac:picMkLst>
            <pc:docMk/>
            <pc:sldMk cId="2983490088" sldId="278"/>
            <ac:picMk id="4" creationId="{D373A53D-C9F4-B060-C1C4-E3D2E3E17A0B}"/>
          </ac:picMkLst>
        </pc:picChg>
        <pc:picChg chg="del">
          <ac:chgData name="Thiago Freitas Quiróz Sánchez" userId="a4feda23babe96d2" providerId="LiveId" clId="{430CC998-A93B-4368-AF4F-0C5582616E1C}" dt="2024-03-31T17:43:17.992" v="4556" actId="478"/>
          <ac:picMkLst>
            <pc:docMk/>
            <pc:sldMk cId="2983490088" sldId="278"/>
            <ac:picMk id="12" creationId="{178F200C-D9DF-FE9C-6512-A07FBFFEEA52}"/>
          </ac:picMkLst>
        </pc:picChg>
      </pc:sldChg>
      <pc:sldChg chg="delSp add del mod ord">
        <pc:chgData name="Thiago Freitas Quiróz Sánchez" userId="a4feda23babe96d2" providerId="LiveId" clId="{430CC998-A93B-4368-AF4F-0C5582616E1C}" dt="2024-03-31T17:42:59.091" v="4531" actId="47"/>
        <pc:sldMkLst>
          <pc:docMk/>
          <pc:sldMk cId="4181838796" sldId="278"/>
        </pc:sldMkLst>
        <pc:spChg chg="del">
          <ac:chgData name="Thiago Freitas Quiróz Sánchez" userId="a4feda23babe96d2" providerId="LiveId" clId="{430CC998-A93B-4368-AF4F-0C5582616E1C}" dt="2024-03-31T17:42:57.627" v="4530" actId="478"/>
          <ac:spMkLst>
            <pc:docMk/>
            <pc:sldMk cId="4181838796" sldId="278"/>
            <ac:spMk id="4" creationId="{1675E3FD-5A76-A443-8B78-4C6026DB0A86}"/>
          </ac:spMkLst>
        </pc:spChg>
        <pc:spChg chg="del">
          <ac:chgData name="Thiago Freitas Quiróz Sánchez" userId="a4feda23babe96d2" providerId="LiveId" clId="{430CC998-A93B-4368-AF4F-0C5582616E1C}" dt="2024-03-31T17:42:57.627" v="4530" actId="478"/>
          <ac:spMkLst>
            <pc:docMk/>
            <pc:sldMk cId="4181838796" sldId="278"/>
            <ac:spMk id="26" creationId="{C652ADFF-34AC-CEEF-E77A-2219307627EA}"/>
          </ac:spMkLst>
        </pc:spChg>
        <pc:picChg chg="del">
          <ac:chgData name="Thiago Freitas Quiróz Sánchez" userId="a4feda23babe96d2" providerId="LiveId" clId="{430CC998-A93B-4368-AF4F-0C5582616E1C}" dt="2024-03-31T17:42:57.627" v="4530" actId="478"/>
          <ac:picMkLst>
            <pc:docMk/>
            <pc:sldMk cId="4181838796" sldId="278"/>
            <ac:picMk id="3" creationId="{81CC613E-5EDA-F0C3-5A76-4F20DA13FFAD}"/>
          </ac:picMkLst>
        </pc:picChg>
      </pc:sldChg>
      <pc:sldChg chg="addSp delSp modSp add mod">
        <pc:chgData name="Thiago Freitas Quiróz Sánchez" userId="a4feda23babe96d2" providerId="LiveId" clId="{430CC998-A93B-4368-AF4F-0C5582616E1C}" dt="2024-04-21T20:56:08.778" v="5647" actId="14826"/>
        <pc:sldMkLst>
          <pc:docMk/>
          <pc:sldMk cId="859251983" sldId="279"/>
        </pc:sldMkLst>
        <pc:spChg chg="del">
          <ac:chgData name="Thiago Freitas Quiróz Sánchez" userId="a4feda23babe96d2" providerId="LiveId" clId="{430CC998-A93B-4368-AF4F-0C5582616E1C}" dt="2024-03-31T18:05:21.930" v="5162" actId="478"/>
          <ac:spMkLst>
            <pc:docMk/>
            <pc:sldMk cId="859251983" sldId="279"/>
            <ac:spMk id="3" creationId="{3DB283AC-4279-DAD1-25FF-D88B792EAE5F}"/>
          </ac:spMkLst>
        </pc:spChg>
        <pc:picChg chg="del">
          <ac:chgData name="Thiago Freitas Quiróz Sánchez" userId="a4feda23babe96d2" providerId="LiveId" clId="{430CC998-A93B-4368-AF4F-0C5582616E1C}" dt="2024-03-31T18:05:21.077" v="5161" actId="478"/>
          <ac:picMkLst>
            <pc:docMk/>
            <pc:sldMk cId="859251983" sldId="279"/>
            <ac:picMk id="4" creationId="{D373A53D-C9F4-B060-C1C4-E3D2E3E17A0B}"/>
          </ac:picMkLst>
        </pc:picChg>
        <pc:picChg chg="add mod">
          <ac:chgData name="Thiago Freitas Quiróz Sánchez" userId="a4feda23babe96d2" providerId="LiveId" clId="{430CC998-A93B-4368-AF4F-0C5582616E1C}" dt="2024-04-21T20:56:08.778" v="5647" actId="14826"/>
          <ac:picMkLst>
            <pc:docMk/>
            <pc:sldMk cId="859251983" sldId="279"/>
            <ac:picMk id="5" creationId="{DFD4C87A-1BB1-DD25-53E7-818C90FD8E99}"/>
          </ac:picMkLst>
        </pc:picChg>
      </pc:sldChg>
      <pc:sldChg chg="addSp delSp modSp add mod">
        <pc:chgData name="Thiago Freitas Quiróz Sánchez" userId="a4feda23babe96d2" providerId="LiveId" clId="{430CC998-A93B-4368-AF4F-0C5582616E1C}" dt="2024-04-22T00:08:39.586" v="5959" actId="1076"/>
        <pc:sldMkLst>
          <pc:docMk/>
          <pc:sldMk cId="3354752908" sldId="280"/>
        </pc:sldMkLst>
        <pc:spChg chg="add mod">
          <ac:chgData name="Thiago Freitas Quiróz Sánchez" userId="a4feda23babe96d2" providerId="LiveId" clId="{430CC998-A93B-4368-AF4F-0C5582616E1C}" dt="2024-04-22T00:08:39.586" v="5959" actId="1076"/>
          <ac:spMkLst>
            <pc:docMk/>
            <pc:sldMk cId="3354752908" sldId="280"/>
            <ac:spMk id="3" creationId="{5334152E-3BF0-3966-6FB2-04532D9D3312}"/>
          </ac:spMkLst>
        </pc:spChg>
        <pc:spChg chg="add mod">
          <ac:chgData name="Thiago Freitas Quiróz Sánchez" userId="a4feda23babe96d2" providerId="LiveId" clId="{430CC998-A93B-4368-AF4F-0C5582616E1C}" dt="2024-04-22T00:08:03.032" v="5953" actId="571"/>
          <ac:spMkLst>
            <pc:docMk/>
            <pc:sldMk cId="3354752908" sldId="280"/>
            <ac:spMk id="6" creationId="{E14BE2EA-9698-63EE-740F-AE327C58380F}"/>
          </ac:spMkLst>
        </pc:spChg>
        <pc:spChg chg="mod">
          <ac:chgData name="Thiago Freitas Quiróz Sánchez" userId="a4feda23babe96d2" providerId="LiveId" clId="{430CC998-A93B-4368-AF4F-0C5582616E1C}" dt="2024-04-22T00:08:23.806" v="5958" actId="1076"/>
          <ac:spMkLst>
            <pc:docMk/>
            <pc:sldMk cId="3354752908" sldId="280"/>
            <ac:spMk id="26" creationId="{C652ADFF-34AC-CEEF-E77A-2219307627EA}"/>
          </ac:spMkLst>
        </pc:spChg>
        <pc:picChg chg="del mod">
          <ac:chgData name="Thiago Freitas Quiróz Sánchez" userId="a4feda23babe96d2" providerId="LiveId" clId="{430CC998-A93B-4368-AF4F-0C5582616E1C}" dt="2024-04-22T00:06:42.770" v="5932" actId="478"/>
          <ac:picMkLst>
            <pc:docMk/>
            <pc:sldMk cId="3354752908" sldId="280"/>
            <ac:picMk id="2" creationId="{247BB452-66EF-E55B-A6BD-1E80280A4342}"/>
          </ac:picMkLst>
        </pc:picChg>
        <pc:picChg chg="add mod">
          <ac:chgData name="Thiago Freitas Quiróz Sánchez" userId="a4feda23babe96d2" providerId="LiveId" clId="{430CC998-A93B-4368-AF4F-0C5582616E1C}" dt="2024-04-22T00:08:11.131" v="5956" actId="1076"/>
          <ac:picMkLst>
            <pc:docMk/>
            <pc:sldMk cId="3354752908" sldId="280"/>
            <ac:picMk id="5" creationId="{BB5FD7D4-6C33-094A-6D4D-914AEEA24E97}"/>
          </ac:picMkLst>
        </pc:picChg>
      </pc:sldChg>
      <pc:sldChg chg="addSp delSp modSp add mod">
        <pc:chgData name="Thiago Freitas Quiróz Sánchez" userId="a4feda23babe96d2" providerId="LiveId" clId="{430CC998-A93B-4368-AF4F-0C5582616E1C}" dt="2024-04-22T00:07:40.907" v="5950" actId="14100"/>
        <pc:sldMkLst>
          <pc:docMk/>
          <pc:sldMk cId="808637970" sldId="281"/>
        </pc:sldMkLst>
        <pc:spChg chg="del">
          <ac:chgData name="Thiago Freitas Quiróz Sánchez" userId="a4feda23babe96d2" providerId="LiveId" clId="{430CC998-A93B-4368-AF4F-0C5582616E1C}" dt="2024-04-22T00:04:52.740" v="5836" actId="478"/>
          <ac:spMkLst>
            <pc:docMk/>
            <pc:sldMk cId="808637970" sldId="281"/>
            <ac:spMk id="3" creationId="{5334152E-3BF0-3966-6FB2-04532D9D3312}"/>
          </ac:spMkLst>
        </pc:spChg>
        <pc:spChg chg="mod">
          <ac:chgData name="Thiago Freitas Quiróz Sánchez" userId="a4feda23babe96d2" providerId="LiveId" clId="{430CC998-A93B-4368-AF4F-0C5582616E1C}" dt="2024-04-22T00:07:40.907" v="5950" actId="14100"/>
          <ac:spMkLst>
            <pc:docMk/>
            <pc:sldMk cId="808637970" sldId="281"/>
            <ac:spMk id="26" creationId="{C652ADFF-34AC-CEEF-E77A-2219307627EA}"/>
          </ac:spMkLst>
        </pc:spChg>
        <pc:picChg chg="del">
          <ac:chgData name="Thiago Freitas Quiróz Sánchez" userId="a4feda23babe96d2" providerId="LiveId" clId="{430CC998-A93B-4368-AF4F-0C5582616E1C}" dt="2024-04-22T00:04:49.996" v="5835" actId="478"/>
          <ac:picMkLst>
            <pc:docMk/>
            <pc:sldMk cId="808637970" sldId="281"/>
            <ac:picMk id="2" creationId="{247BB452-66EF-E55B-A6BD-1E80280A4342}"/>
          </ac:picMkLst>
        </pc:picChg>
        <pc:picChg chg="add mod">
          <ac:chgData name="Thiago Freitas Quiróz Sánchez" userId="a4feda23babe96d2" providerId="LiveId" clId="{430CC998-A93B-4368-AF4F-0C5582616E1C}" dt="2024-04-22T00:05:14.628" v="5848" actId="1076"/>
          <ac:picMkLst>
            <pc:docMk/>
            <pc:sldMk cId="808637970" sldId="281"/>
            <ac:picMk id="5" creationId="{6B5E0172-259E-724C-4D51-7E5A1EAD66B8}"/>
          </ac:picMkLst>
        </pc:picChg>
      </pc:sldChg>
      <pc:sldChg chg="new del">
        <pc:chgData name="Thiago Freitas Quiróz Sánchez" userId="a4feda23babe96d2" providerId="LiveId" clId="{430CC998-A93B-4368-AF4F-0C5582616E1C}" dt="2024-04-23T23:01:51.943" v="6348" actId="680"/>
        <pc:sldMkLst>
          <pc:docMk/>
          <pc:sldMk cId="2744999307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CEFD7-3D79-3537-57DD-2BB992794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A5BD1D-AABD-E69C-1E38-AB80E727F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56C9A0-9FE9-86A7-6856-8E3E01F1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20ACC9-5A99-A122-AD7D-5BBC3B2B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4BCD0D-8804-640C-5451-38E2C720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2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34725-E410-22FA-E116-421B66EC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25003C-5D48-903F-4D92-402AD5B2E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6CF2A8-F394-1088-3835-753D7BAA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F8287-739F-F1A9-B03E-64F8359AB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9EF4DA-07F6-0E24-B388-66CBDECE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06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356F9F-702C-6C63-0CFB-DAABB73B0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0B59302-372B-2EAC-7409-9F7B37C9B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5CA9B2-E524-CA24-6E9C-56FE3034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BBED3C-3014-9F3E-F04C-538E38E7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153BA1-3675-2A81-971F-23C13655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26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1397B-5C5E-BE5B-BA8E-0FBB53E4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E8791D-8BAB-1A56-FA30-4CF89CEE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EA14DB-664D-B0CE-A86D-F8FC20EE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45BE37-ABFA-F04A-89C1-D3147D1F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372DA0-D2AB-2BE2-3C60-B5650FD8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6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C5C51-F6C1-E3E5-CA13-7BA53F684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CA9791-E190-E5C5-4EF8-923F6E8A9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28EE34-F603-5C83-B356-B28967F6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92F69B-9D3E-7874-0D4B-36D9D541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3B9450-FC62-8DB5-C630-DCFEEF9D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17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5F2A5-A780-2A48-9F88-9A0CA066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E92D46-DA5B-679A-C872-FE303A48B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DFB3F1-BE8E-4769-C005-FAB317B3A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CC6266-C33E-9368-5B0D-CB5FC900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46A721-6640-6B08-9C2D-A1D386F0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D77FD2-C86C-8D8F-A992-7DAD9977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66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8A160-53F5-E7C9-E7AA-4D473176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F3AC81-B827-838E-EDE9-AAD83FF46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961A7C-7AAC-9188-803C-78689F54C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A666C0-D62F-FDC8-1DAB-750B10EF8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56C57A-D2D2-7125-DCF9-F5BE6C23E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E8C7F5-CB26-AE5A-1A19-09832685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2D9D6C3-B913-C637-2B4E-01C4D30C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A2F8F9A-0072-7100-DC2C-B9BB98B1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64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488BF-0164-EC94-4124-31E8CC48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2CC77DA-CD34-6C63-493D-8C98A36E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D0B5C3-E872-E405-8DBA-CCA25B93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BCBFD6-88CC-D653-902F-043E91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69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F133ED-A3DE-16A8-D8B1-4A53C8D3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C83DF61-9185-B5B3-EF90-8BB70FCB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88027F-1396-1B5B-160F-81FB06F2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17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25116-3303-0865-01B3-3D0E0F52D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2A7E2-5196-8F4E-8AC4-A1C95A95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606DB3-E505-9C64-57CE-ACBAD2E96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9D0D0C-E0BC-E49C-8157-1D1236F6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9AA63F-73C3-BA72-9175-1C7E1917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E541A4-D02D-ED39-1556-FA36C730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8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FDB99-2400-5B60-A46F-E0416B20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F490621-7632-B77E-40B9-A998FC352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CC9C2D-EA57-1200-A1F0-2C876ED15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2CAEE0-285B-7291-A16F-00E57729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F19D3F-0281-F67C-097A-D89195DF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8EA310-8E4B-496A-4D21-DAB76DF2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70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6C5090F-D486-7EAD-F131-08B2BA85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2A59E3-C752-E94D-6E66-DEB9E6A91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176B49-64C0-BA10-2578-BFC806491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228E59-5996-AAC2-E9D2-D0E80BFDC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E9A5DF-1050-4500-AE18-8C28ED5C5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9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survey.stackoverflow.co/2023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stagram-engineering.com/web-service-efficiency-at-instagram-with-python-4976d078e366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F30C7-F111-E9E3-1A20-51084BC02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369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latin typeface="Aptos Black" panose="020F0502020204030204" pitchFamily="34" charset="0"/>
              </a:rPr>
              <a:t>Django Direto ao Ponto: Desenvolvimento Web Simplificado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4FBECFB-06AF-6A27-A893-5A83AA15D2E0}"/>
              </a:ext>
            </a:extLst>
          </p:cNvPr>
          <p:cNvCxnSpPr/>
          <p:nvPr/>
        </p:nvCxnSpPr>
        <p:spPr>
          <a:xfrm>
            <a:off x="1625600" y="4114316"/>
            <a:ext cx="8940800" cy="0"/>
          </a:xfrm>
          <a:prstGeom prst="line">
            <a:avLst/>
          </a:prstGeom>
          <a:ln w="25400" cap="rnd">
            <a:solidFill>
              <a:srgbClr val="44B78B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53717BEB-7040-FAE6-DC43-BA7F6479C5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559538" y="4137749"/>
            <a:ext cx="3632462" cy="2720252"/>
          </a:xfrm>
          <a:prstGeom prst="rtTriangle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iângulo Retângulo 6">
            <a:extLst>
              <a:ext uri="{FF2B5EF4-FFF2-40B4-BE49-F238E27FC236}">
                <a16:creationId xmlns:a16="http://schemas.microsoft.com/office/drawing/2014/main" id="{48C60D56-8D20-0496-EF04-0C5F43C7B6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0"/>
            <a:ext cx="3632462" cy="2720252"/>
          </a:xfrm>
          <a:prstGeom prst="rtTriangle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A2E3C6-5AE5-78C7-0480-BD41E18EFF4A}"/>
              </a:ext>
            </a:extLst>
          </p:cNvPr>
          <p:cNvSpPr txBox="1"/>
          <p:nvPr/>
        </p:nvSpPr>
        <p:spPr>
          <a:xfrm>
            <a:off x="2476773" y="4304996"/>
            <a:ext cx="7238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ptos" panose="020B0004020202020204" pitchFamily="34" charset="0"/>
              </a:rPr>
              <a:t>O framework web para perfeccionistas com pequenos prazos</a:t>
            </a:r>
          </a:p>
        </p:txBody>
      </p:sp>
    </p:spTree>
    <p:extLst>
      <p:ext uri="{BB962C8B-B14F-4D97-AF65-F5344CB8AC3E}">
        <p14:creationId xmlns:p14="http://schemas.microsoft.com/office/powerpoint/2010/main" val="189979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52ADFF-34AC-CEEF-E77A-2219307627EA}"/>
              </a:ext>
            </a:extLst>
          </p:cNvPr>
          <p:cNvSpPr txBox="1"/>
          <p:nvPr/>
        </p:nvSpPr>
        <p:spPr>
          <a:xfrm>
            <a:off x="695739" y="1659285"/>
            <a:ext cx="54002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Por Guido van </a:t>
            </a:r>
            <a:r>
              <a:rPr lang="pt-BR" sz="2800" dirty="0" err="1">
                <a:solidFill>
                  <a:srgbClr val="0E1117"/>
                </a:solidFill>
              </a:rPr>
              <a:t>Rossum</a:t>
            </a:r>
            <a:r>
              <a:rPr lang="pt-BR" sz="2800" dirty="0">
                <a:solidFill>
                  <a:srgbClr val="0E1117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Lançado em 1991;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Linguagem de alto nível;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Interpretada e interativa;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Multiplataforma (nativa Linux);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0E1117"/>
                </a:solidFill>
              </a:rPr>
              <a:t>Multiparadigma</a:t>
            </a:r>
            <a:r>
              <a:rPr lang="pt-BR" sz="2800" dirty="0">
                <a:solidFill>
                  <a:srgbClr val="0E1117"/>
                </a:solidFill>
              </a:rPr>
              <a:t> (procedural, OO, funcional);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Open </a:t>
            </a:r>
            <a:r>
              <a:rPr lang="pt-BR" sz="2800" dirty="0" err="1">
                <a:solidFill>
                  <a:srgbClr val="0E1117"/>
                </a:solidFill>
              </a:rPr>
              <a:t>source</a:t>
            </a:r>
            <a:r>
              <a:rPr lang="pt-BR" sz="2800" dirty="0">
                <a:solidFill>
                  <a:srgbClr val="0E1117"/>
                </a:solidFill>
              </a:rPr>
              <a:t>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247BB452-66EF-E55B-A6BD-1E80280A4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1645" y="1844330"/>
            <a:ext cx="3169340" cy="31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52ADFF-34AC-CEEF-E77A-2219307627EA}"/>
              </a:ext>
            </a:extLst>
          </p:cNvPr>
          <p:cNvSpPr txBox="1"/>
          <p:nvPr/>
        </p:nvSpPr>
        <p:spPr>
          <a:xfrm>
            <a:off x="830094" y="2770987"/>
            <a:ext cx="1053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0E1117"/>
                </a:solidFill>
              </a:rPr>
              <a:t>O nome </a:t>
            </a:r>
            <a:r>
              <a:rPr lang="pt-BR" sz="3600" b="1" dirty="0">
                <a:solidFill>
                  <a:srgbClr val="0E1117"/>
                </a:solidFill>
              </a:rPr>
              <a:t>Python</a:t>
            </a:r>
            <a:r>
              <a:rPr lang="pt-BR" sz="3600" dirty="0">
                <a:solidFill>
                  <a:srgbClr val="0E1117"/>
                </a:solidFill>
              </a:rPr>
              <a:t> não tem origem por causa de um tipo de cobra, apesar de sua logo.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34152E-3BF0-3966-6FB2-04532D9D3312}"/>
              </a:ext>
            </a:extLst>
          </p:cNvPr>
          <p:cNvSpPr txBox="1"/>
          <p:nvPr/>
        </p:nvSpPr>
        <p:spPr>
          <a:xfrm>
            <a:off x="2864891" y="1339825"/>
            <a:ext cx="646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rgbClr val="0E1117"/>
                </a:solidFill>
                <a:latin typeface="Aptos SemiBold" panose="020B0004020202020204" pitchFamily="34" charset="0"/>
              </a:rPr>
              <a:t>Momento curiosidade!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B5FD7D4-6C33-094A-6D4D-914AEEA24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861" y="3971316"/>
            <a:ext cx="2002277" cy="20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5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52ADFF-34AC-CEEF-E77A-2219307627EA}"/>
              </a:ext>
            </a:extLst>
          </p:cNvPr>
          <p:cNvSpPr txBox="1"/>
          <p:nvPr/>
        </p:nvSpPr>
        <p:spPr>
          <a:xfrm>
            <a:off x="5680953" y="2151727"/>
            <a:ext cx="6177065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pt-BR" sz="4000" dirty="0">
                <a:solidFill>
                  <a:srgbClr val="0E1117"/>
                </a:solidFill>
              </a:rPr>
              <a:t>O nome surgiu por causa do programa de TV popular </a:t>
            </a:r>
            <a:r>
              <a:rPr lang="pt-BR" sz="4000" b="1" dirty="0">
                <a:solidFill>
                  <a:srgbClr val="0E1117"/>
                </a:solidFill>
              </a:rPr>
              <a:t>Fly </a:t>
            </a:r>
            <a:r>
              <a:rPr lang="pt-BR" sz="4000" b="1" dirty="0" err="1">
                <a:solidFill>
                  <a:srgbClr val="0E1117"/>
                </a:solidFill>
              </a:rPr>
              <a:t>Circus</a:t>
            </a:r>
            <a:r>
              <a:rPr lang="pt-BR" sz="4000" b="1" dirty="0">
                <a:solidFill>
                  <a:srgbClr val="0E1117"/>
                </a:solidFill>
              </a:rPr>
              <a:t> de Monty Python</a:t>
            </a:r>
          </a:p>
        </p:txBody>
      </p:sp>
      <p:pic>
        <p:nvPicPr>
          <p:cNvPr id="5" name="Imagem 4" descr="Foto em preto e branco de homem na frente de uma loja&#10;&#10;Descrição gerada automaticamente">
            <a:extLst>
              <a:ext uri="{FF2B5EF4-FFF2-40B4-BE49-F238E27FC236}">
                <a16:creationId xmlns:a16="http://schemas.microsoft.com/office/drawing/2014/main" id="{6B5E0172-259E-724C-4D51-7E5A1EAD6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6" y="1634130"/>
            <a:ext cx="4131012" cy="3379919"/>
          </a:xfrm>
          <a:prstGeom prst="rect">
            <a:avLst/>
          </a:prstGeom>
          <a:ln w="38100">
            <a:solidFill>
              <a:srgbClr val="0C4B33"/>
            </a:solidFill>
          </a:ln>
        </p:spPr>
      </p:pic>
    </p:spTree>
    <p:extLst>
      <p:ext uri="{BB962C8B-B14F-4D97-AF65-F5344CB8AC3E}">
        <p14:creationId xmlns:p14="http://schemas.microsoft.com/office/powerpoint/2010/main" val="80863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92BF701-055D-DC7B-2F69-2CE613646602}"/>
              </a:ext>
            </a:extLst>
          </p:cNvPr>
          <p:cNvGrpSpPr/>
          <p:nvPr/>
        </p:nvGrpSpPr>
        <p:grpSpPr>
          <a:xfrm>
            <a:off x="5166690" y="2131942"/>
            <a:ext cx="1858619" cy="1858619"/>
            <a:chOff x="3709264" y="1213452"/>
            <a:chExt cx="1858619" cy="1858619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0E37E5F1-19F4-2423-3B05-CDEEF5F6FEF2}"/>
                </a:ext>
              </a:extLst>
            </p:cNvPr>
            <p:cNvSpPr/>
            <p:nvPr/>
          </p:nvSpPr>
          <p:spPr>
            <a:xfrm>
              <a:off x="3709264" y="1213452"/>
              <a:ext cx="1858619" cy="1858619"/>
            </a:xfrm>
            <a:prstGeom prst="ellipse">
              <a:avLst/>
            </a:prstGeom>
            <a:solidFill>
              <a:srgbClr val="44B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FAAA1DE8-B1D1-7E36-7293-1B6D4B94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612" y="1504951"/>
              <a:ext cx="1295921" cy="1275619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F933647-18F4-4704-0F51-96B5A366D5A1}"/>
              </a:ext>
            </a:extLst>
          </p:cNvPr>
          <p:cNvGrpSpPr/>
          <p:nvPr/>
        </p:nvGrpSpPr>
        <p:grpSpPr>
          <a:xfrm>
            <a:off x="2060401" y="2131942"/>
            <a:ext cx="1858619" cy="1858619"/>
            <a:chOff x="1399654" y="1192695"/>
            <a:chExt cx="1858619" cy="1858619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0C820FD-5F1E-C0D1-F1CA-72B3CFC90196}"/>
                </a:ext>
              </a:extLst>
            </p:cNvPr>
            <p:cNvSpPr/>
            <p:nvPr/>
          </p:nvSpPr>
          <p:spPr>
            <a:xfrm>
              <a:off x="1399654" y="1192695"/>
              <a:ext cx="1858619" cy="1858619"/>
            </a:xfrm>
            <a:prstGeom prst="ellipse">
              <a:avLst/>
            </a:prstGeom>
            <a:solidFill>
              <a:srgbClr val="44B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ACC75B24-D583-4353-9CF8-2CECD82A4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737" y="1633534"/>
              <a:ext cx="1018451" cy="101845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5851C72-1B4F-0EDE-19A8-DFCE381A4E16}"/>
              </a:ext>
            </a:extLst>
          </p:cNvPr>
          <p:cNvGrpSpPr/>
          <p:nvPr/>
        </p:nvGrpSpPr>
        <p:grpSpPr>
          <a:xfrm>
            <a:off x="8272980" y="2152696"/>
            <a:ext cx="1858619" cy="1858619"/>
            <a:chOff x="6346447" y="1306217"/>
            <a:chExt cx="1858619" cy="1858619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52B2D97-5F8C-C46E-612A-CF0A3489EC7B}"/>
                </a:ext>
              </a:extLst>
            </p:cNvPr>
            <p:cNvSpPr/>
            <p:nvPr/>
          </p:nvSpPr>
          <p:spPr>
            <a:xfrm>
              <a:off x="6346447" y="1306217"/>
              <a:ext cx="1858619" cy="1858619"/>
            </a:xfrm>
            <a:prstGeom prst="ellipse">
              <a:avLst/>
            </a:prstGeom>
            <a:solidFill>
              <a:srgbClr val="44B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11DD8B9A-2106-56D2-36B4-782DAF4B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2413" y="1582183"/>
              <a:ext cx="1306685" cy="1306685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33D0FF-B1D6-C98B-70DB-576F292AC937}"/>
              </a:ext>
            </a:extLst>
          </p:cNvPr>
          <p:cNvSpPr txBox="1"/>
          <p:nvPr/>
        </p:nvSpPr>
        <p:spPr>
          <a:xfrm>
            <a:off x="1924417" y="4011315"/>
            <a:ext cx="2130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1. </a:t>
            </a:r>
            <a:r>
              <a:rPr lang="pt-BR" sz="2800" dirty="0" err="1">
                <a:solidFill>
                  <a:schemeClr val="bg1"/>
                </a:solidFill>
              </a:rPr>
              <a:t>JavaScript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47905F-E376-C660-339B-08B94F9C0F15}"/>
              </a:ext>
            </a:extLst>
          </p:cNvPr>
          <p:cNvSpPr txBox="1"/>
          <p:nvPr/>
        </p:nvSpPr>
        <p:spPr>
          <a:xfrm>
            <a:off x="4987874" y="3990561"/>
            <a:ext cx="221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2. HTML/CSS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F66F13-B351-7D12-B491-D6D7DE6CE050}"/>
              </a:ext>
            </a:extLst>
          </p:cNvPr>
          <p:cNvSpPr txBox="1"/>
          <p:nvPr/>
        </p:nvSpPr>
        <p:spPr>
          <a:xfrm>
            <a:off x="8386841" y="3990561"/>
            <a:ext cx="1630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3. Python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46E262E-DACD-4A72-F591-D5903D194989}"/>
              </a:ext>
            </a:extLst>
          </p:cNvPr>
          <p:cNvSpPr txBox="1"/>
          <p:nvPr/>
        </p:nvSpPr>
        <p:spPr>
          <a:xfrm>
            <a:off x="9500024" y="6172742"/>
            <a:ext cx="226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44B78B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 2023</a:t>
            </a:r>
            <a:endParaRPr lang="pt-BR" b="1" dirty="0">
              <a:solidFill>
                <a:srgbClr val="44B78B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DAC6617-CBED-A543-B3F2-DCF41F5B1F26}"/>
              </a:ext>
            </a:extLst>
          </p:cNvPr>
          <p:cNvSpPr txBox="1"/>
          <p:nvPr/>
        </p:nvSpPr>
        <p:spPr>
          <a:xfrm>
            <a:off x="2592412" y="884407"/>
            <a:ext cx="7007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Linguagens mais populares</a:t>
            </a:r>
          </a:p>
        </p:txBody>
      </p: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91799259-43C2-9F8D-5904-628A37CC4F2C}"/>
              </a:ext>
            </a:extLst>
          </p:cNvPr>
          <p:cNvCxnSpPr>
            <a:stCxn id="22" idx="2"/>
            <a:endCxn id="21" idx="2"/>
          </p:cNvCxnSpPr>
          <p:nvPr/>
        </p:nvCxnSpPr>
        <p:spPr>
          <a:xfrm rot="5400000">
            <a:off x="7649144" y="2960636"/>
            <a:ext cx="12700" cy="3106291"/>
          </a:xfrm>
          <a:prstGeom prst="curvedConnector3">
            <a:avLst>
              <a:gd name="adj1" fmla="val 2582591"/>
            </a:avLst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568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3DAC6617-CBED-A543-B3F2-DCF41F5B1F26}"/>
              </a:ext>
            </a:extLst>
          </p:cNvPr>
          <p:cNvSpPr txBox="1"/>
          <p:nvPr/>
        </p:nvSpPr>
        <p:spPr>
          <a:xfrm>
            <a:off x="3653825" y="270202"/>
            <a:ext cx="48843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Quem usa Python?</a:t>
            </a:r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11F8E40B-9F3B-52A0-16C7-D0A219FC3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268243"/>
            <a:ext cx="9525000" cy="5086350"/>
          </a:xfrm>
          <a:prstGeom prst="rect">
            <a:avLst/>
          </a:prstGeom>
          <a:ln w="25400" cap="rnd">
            <a:solidFill>
              <a:srgbClr val="44B78B"/>
            </a:solidFill>
          </a:ln>
        </p:spPr>
      </p:pic>
    </p:spTree>
    <p:extLst>
      <p:ext uri="{BB962C8B-B14F-4D97-AF65-F5344CB8AC3E}">
        <p14:creationId xmlns:p14="http://schemas.microsoft.com/office/powerpoint/2010/main" val="179135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3DAC6617-CBED-A543-B3F2-DCF41F5B1F26}"/>
              </a:ext>
            </a:extLst>
          </p:cNvPr>
          <p:cNvSpPr txBox="1"/>
          <p:nvPr/>
        </p:nvSpPr>
        <p:spPr>
          <a:xfrm>
            <a:off x="3654979" y="270202"/>
            <a:ext cx="4882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Quem usa Django?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DAB2A042-5BA1-D6F5-ED9F-157ACE66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24" y="1672171"/>
            <a:ext cx="1386291" cy="1386291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BD31BC1-29B2-1E25-923C-ECA571438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2" y="1837923"/>
            <a:ext cx="3509680" cy="1054788"/>
          </a:xfrm>
          <a:prstGeom prst="rect">
            <a:avLst/>
          </a:prstGeom>
        </p:spPr>
      </p:pic>
      <p:pic>
        <p:nvPicPr>
          <p:cNvPr id="8" name="Imagem 7" descr="Placa vermelh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42864F98-5413-795D-6158-7F072F99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21" y="4381880"/>
            <a:ext cx="1765159" cy="1221821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B60094BC-DB6D-361B-48BB-186EE0DC5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4405918"/>
            <a:ext cx="4776889" cy="117033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F9E29F-8386-CCDA-9CF3-8ED555FDABC4}"/>
              </a:ext>
            </a:extLst>
          </p:cNvPr>
          <p:cNvSpPr txBox="1"/>
          <p:nvPr/>
        </p:nvSpPr>
        <p:spPr>
          <a:xfrm>
            <a:off x="204559" y="270202"/>
            <a:ext cx="2145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Maior projeto de desenvolvimento web escrito em Django</a:t>
            </a:r>
          </a:p>
        </p:txBody>
      </p: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492FA905-032B-3A1A-3EBC-3F2FA2B566AF}"/>
              </a:ext>
            </a:extLst>
          </p:cNvPr>
          <p:cNvCxnSpPr>
            <a:cxnSpLocks/>
            <a:stCxn id="4" idx="1"/>
            <a:endCxn id="13" idx="2"/>
          </p:cNvCxnSpPr>
          <p:nvPr/>
        </p:nvCxnSpPr>
        <p:spPr>
          <a:xfrm rot="10800000">
            <a:off x="1277308" y="1008867"/>
            <a:ext cx="1359617" cy="1356451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B482B5-DA84-6DD4-4F7C-5B31FAB972E7}"/>
              </a:ext>
            </a:extLst>
          </p:cNvPr>
          <p:cNvSpPr txBox="1"/>
          <p:nvPr/>
        </p:nvSpPr>
        <p:spPr>
          <a:xfrm>
            <a:off x="1957116" y="6301625"/>
            <a:ext cx="8738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44B78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https://instagram-engineering.com/web-service-efficiency-at-instagram-with-python-4976d078e366</a:t>
            </a:r>
            <a:endParaRPr lang="pt-BR" sz="1400" dirty="0">
              <a:solidFill>
                <a:srgbClr val="44B7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65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A037964-126E-96EB-4D81-7BCF2DC0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0683" y="2441228"/>
            <a:ext cx="1975542" cy="1975542"/>
          </a:xfrm>
          <a:prstGeom prst="rect">
            <a:avLst/>
          </a:prstGeom>
        </p:spPr>
      </p:pic>
      <p:pic>
        <p:nvPicPr>
          <p:cNvPr id="5" name="Imagem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F79C0C5-F67C-A039-5FFE-DA99FD0F5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01" y="2488021"/>
            <a:ext cx="4261030" cy="1881955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9A66602-E648-5D8A-5FA3-EBA354399AD8}"/>
              </a:ext>
            </a:extLst>
          </p:cNvPr>
          <p:cNvCxnSpPr/>
          <p:nvPr/>
        </p:nvCxnSpPr>
        <p:spPr>
          <a:xfrm>
            <a:off x="6096000" y="1888343"/>
            <a:ext cx="0" cy="3329609"/>
          </a:xfrm>
          <a:prstGeom prst="line">
            <a:avLst/>
          </a:prstGeom>
          <a:ln w="25400" cap="rnd">
            <a:solidFill>
              <a:srgbClr val="0C4B33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D89FFA-AD3B-9B38-D039-3D3424479DF0}"/>
              </a:ext>
            </a:extLst>
          </p:cNvPr>
          <p:cNvSpPr txBox="1"/>
          <p:nvPr/>
        </p:nvSpPr>
        <p:spPr>
          <a:xfrm>
            <a:off x="4089841" y="516660"/>
            <a:ext cx="4012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rgbClr val="0E1117"/>
                </a:solidFill>
                <a:latin typeface="Aptos SemiBold" panose="020B0004020202020204" pitchFamily="34" charset="0"/>
              </a:rPr>
              <a:t>Django e API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389F7F-006B-9AF5-89FD-C8FCA3C02962}"/>
              </a:ext>
            </a:extLst>
          </p:cNvPr>
          <p:cNvSpPr txBox="1"/>
          <p:nvPr/>
        </p:nvSpPr>
        <p:spPr>
          <a:xfrm>
            <a:off x="7785942" y="5217952"/>
            <a:ext cx="3345885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E1117"/>
                </a:solidFill>
              </a:rPr>
              <a:t>Autenticação e autorização;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E1117"/>
                </a:solidFill>
              </a:rPr>
              <a:t>Serialização simplificada;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E1117"/>
                </a:solidFill>
              </a:rPr>
              <a:t>Documentação automática;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E1117"/>
                </a:solidFill>
              </a:rPr>
              <a:t>Validação de entrada.</a:t>
            </a:r>
          </a:p>
        </p:txBody>
      </p:sp>
      <p:cxnSp>
        <p:nvCxnSpPr>
          <p:cNvPr id="10" name="Conector: Curvo 9">
            <a:extLst>
              <a:ext uri="{FF2B5EF4-FFF2-40B4-BE49-F238E27FC236}">
                <a16:creationId xmlns:a16="http://schemas.microsoft.com/office/drawing/2014/main" id="{299174C9-FD37-7B72-C01E-3E7C3F8903B1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8919012" y="4678079"/>
            <a:ext cx="847976" cy="231769"/>
          </a:xfrm>
          <a:prstGeom prst="curvedConnector3">
            <a:avLst/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8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52ADFF-34AC-CEEF-E77A-2219307627EA}"/>
              </a:ext>
            </a:extLst>
          </p:cNvPr>
          <p:cNvSpPr txBox="1"/>
          <p:nvPr/>
        </p:nvSpPr>
        <p:spPr>
          <a:xfrm>
            <a:off x="695739" y="1443841"/>
            <a:ext cx="5400261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Conceito DRY (</a:t>
            </a:r>
            <a:r>
              <a:rPr lang="pt-BR" sz="2800" dirty="0" err="1">
                <a:solidFill>
                  <a:schemeClr val="bg1"/>
                </a:solidFill>
              </a:rPr>
              <a:t>Don’t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Repeat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Yourself</a:t>
            </a:r>
            <a:r>
              <a:rPr lang="pt-BR" sz="2800" dirty="0">
                <a:solidFill>
                  <a:schemeClr val="bg1"/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Arquitetura MTV / MVC;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Fácil gerenciamento de banco de dados relacional;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Painel administrativo nativo com diversas funções;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Foco no negócio;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Open </a:t>
            </a:r>
            <a:r>
              <a:rPr lang="pt-BR" sz="2800" dirty="0" err="1">
                <a:solidFill>
                  <a:schemeClr val="bg1"/>
                </a:solidFill>
              </a:rPr>
              <a:t>source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75E3FD-5A76-A443-8B78-4C6026DB0A86}"/>
              </a:ext>
            </a:extLst>
          </p:cNvPr>
          <p:cNvSpPr txBox="1"/>
          <p:nvPr/>
        </p:nvSpPr>
        <p:spPr>
          <a:xfrm>
            <a:off x="1476154" y="510139"/>
            <a:ext cx="9239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Principais Características do Django</a:t>
            </a:r>
          </a:p>
        </p:txBody>
      </p:sp>
      <p:pic>
        <p:nvPicPr>
          <p:cNvPr id="6" name="Imagem 5" descr="Homem com um chapéu na cabeça">
            <a:extLst>
              <a:ext uri="{FF2B5EF4-FFF2-40B4-BE49-F238E27FC236}">
                <a16:creationId xmlns:a16="http://schemas.microsoft.com/office/drawing/2014/main" id="{EB996C32-E4B3-01E9-6FB6-D5A3FB292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11" y="1895474"/>
            <a:ext cx="4588683" cy="2867927"/>
          </a:xfrm>
          <a:prstGeom prst="rect">
            <a:avLst/>
          </a:prstGeom>
          <a:ln w="25400" cap="rnd">
            <a:solidFill>
              <a:srgbClr val="44B78B"/>
            </a:solidFill>
          </a:ln>
        </p:spPr>
      </p:pic>
    </p:spTree>
    <p:extLst>
      <p:ext uri="{BB962C8B-B14F-4D97-AF65-F5344CB8AC3E}">
        <p14:creationId xmlns:p14="http://schemas.microsoft.com/office/powerpoint/2010/main" val="99688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52ADFF-34AC-CEEF-E77A-2219307627EA}"/>
              </a:ext>
            </a:extLst>
          </p:cNvPr>
          <p:cNvSpPr txBox="1"/>
          <p:nvPr/>
        </p:nvSpPr>
        <p:spPr>
          <a:xfrm>
            <a:off x="695739" y="1659285"/>
            <a:ext cx="5400261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Ativação de ambiente de depuração;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“Plugins” vinculados;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Conexão com banco de dados relacional através de ORM;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Cache em memória, arquivos,  e banco de dados;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Módulos intermediários (middlewares);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Idioma (i18n) e </a:t>
            </a:r>
            <a:r>
              <a:rPr lang="pt-BR" sz="2800" dirty="0" err="1">
                <a:solidFill>
                  <a:schemeClr val="bg1"/>
                </a:solidFill>
              </a:rPr>
              <a:t>timezone</a:t>
            </a:r>
            <a:r>
              <a:rPr lang="pt-BR" sz="2800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Servidor web embutido.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75E3FD-5A76-A443-8B78-4C6026DB0A86}"/>
              </a:ext>
            </a:extLst>
          </p:cNvPr>
          <p:cNvSpPr txBox="1"/>
          <p:nvPr/>
        </p:nvSpPr>
        <p:spPr>
          <a:xfrm>
            <a:off x="2211236" y="510139"/>
            <a:ext cx="77695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Principais Recursos do Django</a:t>
            </a:r>
          </a:p>
        </p:txBody>
      </p:sp>
      <p:pic>
        <p:nvPicPr>
          <p:cNvPr id="7" name="Imagem 6" descr="Chapolim colorado dizendo: não contavam com minha astúcia!">
            <a:extLst>
              <a:ext uri="{FF2B5EF4-FFF2-40B4-BE49-F238E27FC236}">
                <a16:creationId xmlns:a16="http://schemas.microsoft.com/office/drawing/2014/main" id="{83AEA392-3ECF-8837-C003-0EFB27E70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70" y="1897356"/>
            <a:ext cx="3531289" cy="3063287"/>
          </a:xfrm>
          <a:prstGeom prst="rect">
            <a:avLst/>
          </a:prstGeom>
          <a:ln w="25400" cap="rnd">
            <a:solidFill>
              <a:srgbClr val="44B78B"/>
            </a:solidFill>
          </a:ln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369917F2-13B8-98E5-C3B5-13793C899CF5}"/>
              </a:ext>
            </a:extLst>
          </p:cNvPr>
          <p:cNvSpPr/>
          <p:nvPr/>
        </p:nvSpPr>
        <p:spPr>
          <a:xfrm>
            <a:off x="9518373" y="5398059"/>
            <a:ext cx="1977888" cy="949802"/>
          </a:xfrm>
          <a:prstGeom prst="wedgeEllipseCallout">
            <a:avLst>
              <a:gd name="adj1" fmla="val -53497"/>
              <a:gd name="adj2" fmla="val -40051"/>
            </a:avLst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E1117"/>
                </a:solidFill>
              </a:rPr>
              <a:t>Não contavam com minha astúcia!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02B01E8-17C1-F663-AFDC-24470EA4F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1483" y="5371485"/>
            <a:ext cx="920813" cy="9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6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52ADFF-34AC-CEEF-E77A-2219307627EA}"/>
              </a:ext>
            </a:extLst>
          </p:cNvPr>
          <p:cNvSpPr txBox="1"/>
          <p:nvPr/>
        </p:nvSpPr>
        <p:spPr>
          <a:xfrm>
            <a:off x="695739" y="2091278"/>
            <a:ext cx="5400261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Geração de banco de dados;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Engenharia reversa de banco;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chemeClr val="bg1"/>
                </a:solidFill>
              </a:rPr>
              <a:t>Migrations</a:t>
            </a:r>
            <a:r>
              <a:rPr lang="pt-BR" sz="2800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Compatível com vários bancos, como PostgreSQL, MySQL e </a:t>
            </a:r>
            <a:r>
              <a:rPr lang="pt-BR" sz="2800" dirty="0" err="1">
                <a:solidFill>
                  <a:schemeClr val="bg1"/>
                </a:solidFill>
              </a:rPr>
              <a:t>SQLite</a:t>
            </a:r>
            <a:r>
              <a:rPr lang="pt-BR" sz="2800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Conexão </a:t>
            </a:r>
            <a:r>
              <a:rPr lang="pt-BR" sz="2800" dirty="0" err="1">
                <a:solidFill>
                  <a:schemeClr val="bg1"/>
                </a:solidFill>
              </a:rPr>
              <a:t>multibanco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75E3FD-5A76-A443-8B78-4C6026DB0A86}"/>
              </a:ext>
            </a:extLst>
          </p:cNvPr>
          <p:cNvSpPr txBox="1"/>
          <p:nvPr/>
        </p:nvSpPr>
        <p:spPr>
          <a:xfrm>
            <a:off x="1278896" y="510139"/>
            <a:ext cx="9634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ptos SemiBold" panose="020B0004020202020204" pitchFamily="34" charset="0"/>
              </a:rPr>
              <a:t>Django e seu ORM (</a:t>
            </a:r>
            <a:r>
              <a:rPr lang="pt-BR" sz="40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Object</a:t>
            </a:r>
            <a:r>
              <a:rPr lang="pt-BR" sz="400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pt-BR" sz="40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Relational</a:t>
            </a:r>
            <a:r>
              <a:rPr lang="pt-BR" sz="4000" dirty="0">
                <a:solidFill>
                  <a:schemeClr val="bg1"/>
                </a:solidFill>
                <a:latin typeface="Aptos SemiBold" panose="020B0004020202020204" pitchFamily="34" charset="0"/>
              </a:rPr>
              <a:t> Mapping)</a:t>
            </a:r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81CC613E-5EDA-F0C3-5A76-4F20DA13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014414"/>
            <a:ext cx="2829171" cy="28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B9E23363-EBAF-B0D2-A682-1D2ADA903B28}"/>
              </a:ext>
            </a:extLst>
          </p:cNvPr>
          <p:cNvSpPr/>
          <p:nvPr/>
        </p:nvSpPr>
        <p:spPr>
          <a:xfrm>
            <a:off x="1366786" y="1759016"/>
            <a:ext cx="3339967" cy="333996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44B7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910A98-C804-81CB-252C-6FE3AB2B69D2}"/>
              </a:ext>
            </a:extLst>
          </p:cNvPr>
          <p:cNvSpPr txBox="1"/>
          <p:nvPr/>
        </p:nvSpPr>
        <p:spPr>
          <a:xfrm>
            <a:off x="6115317" y="2403423"/>
            <a:ext cx="4270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Aptos Black" panose="020B0004020202020204" pitchFamily="34" charset="0"/>
              </a:rPr>
              <a:t>Quem sou eu?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17B84F-C39A-703A-EC94-C7A094494501}"/>
              </a:ext>
            </a:extLst>
          </p:cNvPr>
          <p:cNvSpPr txBox="1"/>
          <p:nvPr/>
        </p:nvSpPr>
        <p:spPr>
          <a:xfrm>
            <a:off x="6096000" y="3234419"/>
            <a:ext cx="51913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Me chamo Thiago Freitas;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Técnico em Desenvolvimento de Sistemas;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Graduando em Sistemas de Informação;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Desenvolvedor de software.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C5E675-2996-7DA8-767D-CBCDB0491407}"/>
              </a:ext>
            </a:extLst>
          </p:cNvPr>
          <p:cNvSpPr txBox="1"/>
          <p:nvPr/>
        </p:nvSpPr>
        <p:spPr>
          <a:xfrm>
            <a:off x="10386038" y="27913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 Mono" panose="020F0502020204030204" pitchFamily="49" charset="0"/>
              </a:rPr>
              <a:t>@thiagofqs</a:t>
            </a:r>
          </a:p>
        </p:txBody>
      </p:sp>
    </p:spTree>
    <p:extLst>
      <p:ext uri="{BB962C8B-B14F-4D97-AF65-F5344CB8AC3E}">
        <p14:creationId xmlns:p14="http://schemas.microsoft.com/office/powerpoint/2010/main" val="744236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1D89FFA-AD3B-9B38-D039-3D3424479DF0}"/>
              </a:ext>
            </a:extLst>
          </p:cNvPr>
          <p:cNvSpPr txBox="1"/>
          <p:nvPr/>
        </p:nvSpPr>
        <p:spPr>
          <a:xfrm>
            <a:off x="2005554" y="355677"/>
            <a:ext cx="8180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rgbClr val="0E1117"/>
                </a:solidFill>
                <a:latin typeface="Aptos SemiBold" panose="020B0004020202020204" pitchFamily="34" charset="0"/>
              </a:rPr>
              <a:t>A famosa arquitetura MVC</a:t>
            </a:r>
          </a:p>
        </p:txBody>
      </p:sp>
      <p:pic>
        <p:nvPicPr>
          <p:cNvPr id="4" name="Imagem 3" descr="Interface gráfica do usuário, Aplicativo, Linha do tempo&#10;&#10;Descrição gerada automaticamente">
            <a:extLst>
              <a:ext uri="{FF2B5EF4-FFF2-40B4-BE49-F238E27FC236}">
                <a16:creationId xmlns:a16="http://schemas.microsoft.com/office/drawing/2014/main" id="{B9496546-A455-B83A-8C17-D2B580203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4" y="1574646"/>
            <a:ext cx="4479707" cy="4927677"/>
          </a:xfrm>
          <a:prstGeom prst="rect">
            <a:avLst/>
          </a:prstGeom>
        </p:spPr>
      </p:pic>
      <p:pic>
        <p:nvPicPr>
          <p:cNvPr id="17" name="Imagem 16" descr="Diagrama&#10;&#10;Descrição gerada automaticamente">
            <a:extLst>
              <a:ext uri="{FF2B5EF4-FFF2-40B4-BE49-F238E27FC236}">
                <a16:creationId xmlns:a16="http://schemas.microsoft.com/office/drawing/2014/main" id="{04C713A4-E51A-AAD8-9FAF-B0D370FEC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26" y="1808818"/>
            <a:ext cx="6410610" cy="3240363"/>
          </a:xfrm>
          <a:prstGeom prst="rect">
            <a:avLst/>
          </a:prstGeom>
          <a:ln w="25400" cap="rnd">
            <a:solidFill>
              <a:srgbClr val="0C4B33"/>
            </a:solidFill>
          </a:ln>
        </p:spPr>
      </p:pic>
    </p:spTree>
    <p:extLst>
      <p:ext uri="{BB962C8B-B14F-4D97-AF65-F5344CB8AC3E}">
        <p14:creationId xmlns:p14="http://schemas.microsoft.com/office/powerpoint/2010/main" val="2739370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1D89FFA-AD3B-9B38-D039-3D3424479DF0}"/>
              </a:ext>
            </a:extLst>
          </p:cNvPr>
          <p:cNvSpPr txBox="1"/>
          <p:nvPr/>
        </p:nvSpPr>
        <p:spPr>
          <a:xfrm>
            <a:off x="1836412" y="355677"/>
            <a:ext cx="8519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rgbClr val="0E1117"/>
                </a:solidFill>
                <a:latin typeface="Aptos SemiBold" panose="020B0004020202020204" pitchFamily="34" charset="0"/>
              </a:rPr>
              <a:t>Arquitetura do Django: MTV</a:t>
            </a: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0BFE8F72-4E20-BF0A-2F19-B2F3E8C37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94" y="1479585"/>
            <a:ext cx="3898830" cy="3898830"/>
          </a:xfrm>
          <a:prstGeom prst="rect">
            <a:avLst/>
          </a:prstGeom>
          <a:ln w="25400" cap="rnd">
            <a:solidFill>
              <a:srgbClr val="0C4B33"/>
            </a:solidFill>
          </a:ln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5E9B19-A30E-608B-5DB4-8CFDA564F365}"/>
              </a:ext>
            </a:extLst>
          </p:cNvPr>
          <p:cNvSpPr/>
          <p:nvPr/>
        </p:nvSpPr>
        <p:spPr>
          <a:xfrm>
            <a:off x="586409" y="1412184"/>
            <a:ext cx="5509591" cy="4183546"/>
          </a:xfrm>
          <a:prstGeom prst="roundRect">
            <a:avLst/>
          </a:prstGeom>
          <a:solidFill>
            <a:srgbClr val="0C4B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  <a:latin typeface="Aptos Display" panose="020B0004020202020204" pitchFamily="34" charset="0"/>
              </a:rPr>
              <a:t>Model:</a:t>
            </a:r>
            <a:r>
              <a:rPr lang="pt-BR" sz="2200" dirty="0">
                <a:solidFill>
                  <a:schemeClr val="bg1"/>
                </a:solidFill>
                <a:latin typeface="Aptos Display" panose="020B0004020202020204" pitchFamily="34" charset="0"/>
              </a:rPr>
              <a:t> contém a estrutura lógica do projeto e funciona como intermediário para manipular dados entre o banco de dados e a </a:t>
            </a:r>
            <a:r>
              <a:rPr lang="pt-BR" sz="22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view</a:t>
            </a:r>
            <a:r>
              <a:rPr lang="pt-BR" sz="2200" dirty="0">
                <a:solidFill>
                  <a:schemeClr val="bg1"/>
                </a:solidFill>
                <a:latin typeface="Aptos Display" panose="020B00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Template</a:t>
            </a:r>
            <a:r>
              <a:rPr lang="pt-BR" sz="2200" b="1" dirty="0">
                <a:solidFill>
                  <a:schemeClr val="bg1"/>
                </a:solidFill>
                <a:latin typeface="Aptos Display" panose="020B0004020202020204" pitchFamily="34" charset="0"/>
              </a:rPr>
              <a:t>:</a:t>
            </a:r>
            <a:r>
              <a:rPr lang="pt-BR" sz="2200" dirty="0">
                <a:solidFill>
                  <a:schemeClr val="bg1"/>
                </a:solidFill>
                <a:latin typeface="Aptos Display" panose="020B0004020202020204" pitchFamily="34" charset="0"/>
              </a:rPr>
              <a:t> cuida da parte desta visualização para o usuário final;</a:t>
            </a:r>
            <a:endParaRPr lang="pt-BR" sz="22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View</a:t>
            </a:r>
            <a:r>
              <a:rPr lang="pt-BR" sz="2200" b="1" dirty="0">
                <a:solidFill>
                  <a:schemeClr val="bg1"/>
                </a:solidFill>
                <a:latin typeface="Aptos Display" panose="020B0004020202020204" pitchFamily="34" charset="0"/>
              </a:rPr>
              <a:t>:</a:t>
            </a:r>
            <a:r>
              <a:rPr lang="pt-BR" sz="2200" dirty="0">
                <a:solidFill>
                  <a:schemeClr val="bg1"/>
                </a:solidFill>
                <a:latin typeface="Aptos Display" panose="020B0004020202020204" pitchFamily="34" charset="0"/>
              </a:rPr>
              <a:t> confundido com o </a:t>
            </a:r>
            <a:r>
              <a:rPr lang="pt-BR" sz="22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controller</a:t>
            </a:r>
            <a:r>
              <a:rPr lang="pt-BR" sz="2200" dirty="0">
                <a:solidFill>
                  <a:schemeClr val="bg1"/>
                </a:solidFill>
                <a:latin typeface="Aptos Display" panose="020B0004020202020204" pitchFamily="34" charset="0"/>
              </a:rPr>
              <a:t> do </a:t>
            </a:r>
            <a:r>
              <a:rPr lang="pt-BR" sz="2200" b="1" dirty="0">
                <a:solidFill>
                  <a:schemeClr val="bg1"/>
                </a:solidFill>
                <a:latin typeface="Aptos Display" panose="020B0004020202020204" pitchFamily="34" charset="0"/>
              </a:rPr>
              <a:t>MVC</a:t>
            </a:r>
            <a:r>
              <a:rPr lang="pt-BR" sz="2200" dirty="0">
                <a:solidFill>
                  <a:schemeClr val="bg1"/>
                </a:solidFill>
                <a:latin typeface="Aptos Display" panose="020B0004020202020204" pitchFamily="34" charset="0"/>
              </a:rPr>
              <a:t>, porém não tem relação. O papel desta camada é “formatar” os dados que são vindos do banco através do </a:t>
            </a:r>
            <a:r>
              <a:rPr lang="pt-BR" sz="2200" b="1" dirty="0">
                <a:solidFill>
                  <a:schemeClr val="bg1"/>
                </a:solidFill>
                <a:latin typeface="Aptos Display" panose="020B0004020202020204" pitchFamily="34" charset="0"/>
              </a:rPr>
              <a:t>model</a:t>
            </a:r>
            <a:r>
              <a:rPr lang="pt-BR" sz="2200" dirty="0">
                <a:solidFill>
                  <a:schemeClr val="bg1"/>
                </a:solidFill>
                <a:latin typeface="Aptos Display" panose="020B0004020202020204" pitchFamily="34" charset="0"/>
              </a:rPr>
              <a:t> para visualização.</a:t>
            </a:r>
          </a:p>
        </p:txBody>
      </p:sp>
    </p:spTree>
    <p:extLst>
      <p:ext uri="{BB962C8B-B14F-4D97-AF65-F5344CB8AC3E}">
        <p14:creationId xmlns:p14="http://schemas.microsoft.com/office/powerpoint/2010/main" val="237651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2560983" y="1021667"/>
            <a:ext cx="707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Hora da prática!</a:t>
            </a:r>
          </a:p>
        </p:txBody>
      </p:sp>
      <p:pic>
        <p:nvPicPr>
          <p:cNvPr id="4" name="Imagem 3" descr="Na imagem há uma cena do desenho Pica-Pau na qual um barril, com um homem dentro, cai de uma cachoeira e as pessoas que estão em volta, com roupa de chuva amarela, estão comemorando a queda.">
            <a:extLst>
              <a:ext uri="{FF2B5EF4-FFF2-40B4-BE49-F238E27FC236}">
                <a16:creationId xmlns:a16="http://schemas.microsoft.com/office/drawing/2014/main" id="{D373A53D-C9F4-B060-C1C4-E3D2E3E17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238375"/>
            <a:ext cx="4572000" cy="3429000"/>
          </a:xfrm>
          <a:prstGeom prst="rect">
            <a:avLst/>
          </a:prstGeom>
          <a:noFill/>
          <a:ln w="25400" cap="rnd">
            <a:solidFill>
              <a:schemeClr val="bg1"/>
            </a:solidFill>
          </a:ln>
        </p:spPr>
      </p:pic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0E1D3998-359D-4862-2D6A-1A8FCCB03291}"/>
              </a:ext>
            </a:extLst>
          </p:cNvPr>
          <p:cNvSpPr/>
          <p:nvPr/>
        </p:nvSpPr>
        <p:spPr>
          <a:xfrm flipV="1">
            <a:off x="0" y="0"/>
            <a:ext cx="3632462" cy="2720252"/>
          </a:xfrm>
          <a:prstGeom prst="rtTriangle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02DE86B-5ACA-076C-FF6D-F92A8A334E73}"/>
              </a:ext>
            </a:extLst>
          </p:cNvPr>
          <p:cNvSpPr/>
          <p:nvPr/>
        </p:nvSpPr>
        <p:spPr>
          <a:xfrm flipH="1">
            <a:off x="8559538" y="4137749"/>
            <a:ext cx="3632462" cy="2720252"/>
          </a:xfrm>
          <a:prstGeom prst="rtTriangle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49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D4C87A-1BB1-DD25-53E7-818C90FD8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1350"/>
            <a:ext cx="12192000" cy="5575300"/>
          </a:xfrm>
          <a:prstGeom prst="rect">
            <a:avLst/>
          </a:prstGeom>
          <a:ln w="25400" cap="rnd">
            <a:solidFill>
              <a:srgbClr val="44B78B"/>
            </a:solidFill>
          </a:ln>
        </p:spPr>
      </p:pic>
    </p:spTree>
    <p:extLst>
      <p:ext uri="{BB962C8B-B14F-4D97-AF65-F5344CB8AC3E}">
        <p14:creationId xmlns:p14="http://schemas.microsoft.com/office/powerpoint/2010/main" val="85925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662607" y="2983663"/>
            <a:ext cx="2605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O que é 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126AFA-522F-F7C3-AB46-D63F5362B352}"/>
              </a:ext>
            </a:extLst>
          </p:cNvPr>
          <p:cNvSpPr/>
          <p:nvPr/>
        </p:nvSpPr>
        <p:spPr>
          <a:xfrm>
            <a:off x="6096000" y="2077957"/>
            <a:ext cx="4942100" cy="2702084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rgbClr val="0E1117"/>
                </a:solidFill>
              </a:rPr>
              <a:t>Framework web Python</a:t>
            </a:r>
            <a:r>
              <a:rPr lang="pt-BR" sz="2400" dirty="0">
                <a:solidFill>
                  <a:srgbClr val="0E1117"/>
                </a:solidFill>
              </a:rPr>
              <a:t> que se destaca por oferecer um ambiente que simplifica a criação de soluções web escaláveis, em que promove o desenvolvimento rápido e um design limpo.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232AC95-5101-C7FE-34DD-D75440584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7807" y="2625290"/>
            <a:ext cx="1607419" cy="16074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A35A9DD-A408-0F67-4641-9CF997D5C9C9}"/>
              </a:ext>
            </a:extLst>
          </p:cNvPr>
          <p:cNvSpPr txBox="1"/>
          <p:nvPr/>
        </p:nvSpPr>
        <p:spPr>
          <a:xfrm>
            <a:off x="4875226" y="3044279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043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DEFBD068-D0BA-89B6-AA53-733B94745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889" b="24647"/>
          <a:stretch/>
        </p:blipFill>
        <p:spPr>
          <a:xfrm>
            <a:off x="2134746" y="790258"/>
            <a:ext cx="2258350" cy="120741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52ADFF-34AC-CEEF-E77A-2219307627EA}"/>
              </a:ext>
            </a:extLst>
          </p:cNvPr>
          <p:cNvSpPr txBox="1"/>
          <p:nvPr/>
        </p:nvSpPr>
        <p:spPr>
          <a:xfrm>
            <a:off x="695739" y="2077934"/>
            <a:ext cx="54002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Framework lançado em 2005;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Originalmente como um sistema de gerenciamento de um site jornalístico;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Nome inspirado no músico de jazz e mais influentes guitarristas Django Reinhardt;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E1117"/>
                </a:solidFill>
              </a:rPr>
              <a:t>Por Adrian </a:t>
            </a:r>
            <a:r>
              <a:rPr lang="pt-BR" sz="2800" dirty="0" err="1">
                <a:solidFill>
                  <a:srgbClr val="0E1117"/>
                </a:solidFill>
              </a:rPr>
              <a:t>Holovaty</a:t>
            </a:r>
            <a:r>
              <a:rPr lang="pt-BR" sz="2800" dirty="0">
                <a:solidFill>
                  <a:srgbClr val="0E1117"/>
                </a:solidFill>
              </a:rPr>
              <a:t> e Simon </a:t>
            </a:r>
            <a:r>
              <a:rPr lang="pt-BR" sz="2800" dirty="0" err="1">
                <a:solidFill>
                  <a:srgbClr val="0E1117"/>
                </a:solidFill>
              </a:rPr>
              <a:t>Willison</a:t>
            </a:r>
            <a:r>
              <a:rPr lang="pt-BR" sz="2800" dirty="0">
                <a:solidFill>
                  <a:srgbClr val="0E1117"/>
                </a:solidFill>
              </a:rPr>
              <a:t>.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CB9290B-62EB-5863-5275-32088558E33F}"/>
              </a:ext>
            </a:extLst>
          </p:cNvPr>
          <p:cNvGrpSpPr/>
          <p:nvPr/>
        </p:nvGrpSpPr>
        <p:grpSpPr>
          <a:xfrm>
            <a:off x="7798905" y="1893218"/>
            <a:ext cx="2637182" cy="2914181"/>
            <a:chOff x="8103131" y="3429000"/>
            <a:chExt cx="1868556" cy="2064822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FDE4B971-6641-469A-96BF-94836C1F52B3}"/>
                </a:ext>
              </a:extLst>
            </p:cNvPr>
            <p:cNvSpPr/>
            <p:nvPr/>
          </p:nvSpPr>
          <p:spPr>
            <a:xfrm>
              <a:off x="8103131" y="3429000"/>
              <a:ext cx="1868556" cy="1868556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135A2A5D-50F4-EF34-81FC-025CF3419F43}"/>
                </a:ext>
              </a:extLst>
            </p:cNvPr>
            <p:cNvSpPr txBox="1"/>
            <p:nvPr/>
          </p:nvSpPr>
          <p:spPr>
            <a:xfrm>
              <a:off x="8564827" y="5297556"/>
              <a:ext cx="945164" cy="196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Django Reinhardt</a:t>
              </a:r>
            </a:p>
          </p:txBody>
        </p:sp>
      </p:grp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C4B30DEF-B116-52F3-2312-34633333B6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22472" y="4871574"/>
            <a:ext cx="1315851" cy="1182754"/>
          </a:xfrm>
          <a:prstGeom prst="curvedConnector3">
            <a:avLst>
              <a:gd name="adj1" fmla="val 50000"/>
            </a:avLst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27678BD-C775-F152-7529-7CACE606F23E}"/>
              </a:ext>
            </a:extLst>
          </p:cNvPr>
          <p:cNvSpPr txBox="1"/>
          <p:nvPr/>
        </p:nvSpPr>
        <p:spPr>
          <a:xfrm>
            <a:off x="8973594" y="6120877"/>
            <a:ext cx="30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Considerado o pai do jazz na Europa</a:t>
            </a:r>
          </a:p>
        </p:txBody>
      </p:sp>
    </p:spTree>
    <p:extLst>
      <p:ext uri="{BB962C8B-B14F-4D97-AF65-F5344CB8AC3E}">
        <p14:creationId xmlns:p14="http://schemas.microsoft.com/office/powerpoint/2010/main" val="308426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1729409" y="2705725"/>
            <a:ext cx="43665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O que é um framework?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126AFA-522F-F7C3-AB46-D63F5362B352}"/>
              </a:ext>
            </a:extLst>
          </p:cNvPr>
          <p:cNvSpPr/>
          <p:nvPr/>
        </p:nvSpPr>
        <p:spPr>
          <a:xfrm>
            <a:off x="6096000" y="1704900"/>
            <a:ext cx="4942100" cy="3448199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rgbClr val="0E1117"/>
                </a:solidFill>
              </a:rPr>
              <a:t>Frameworks</a:t>
            </a:r>
            <a:r>
              <a:rPr lang="pt-BR" sz="2400" dirty="0">
                <a:solidFill>
                  <a:srgbClr val="0E1117"/>
                </a:solidFill>
              </a:rPr>
              <a:t> são conjuntos de ferramentas, bibliotecas e convenções que servem como uma estrutura base para desenvolver e organizar projetos de software.</a:t>
            </a:r>
          </a:p>
        </p:txBody>
      </p:sp>
    </p:spTree>
    <p:extLst>
      <p:ext uri="{BB962C8B-B14F-4D97-AF65-F5344CB8AC3E}">
        <p14:creationId xmlns:p14="http://schemas.microsoft.com/office/powerpoint/2010/main" val="22063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8636F5A-8116-351D-6E61-21F2FDA19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50"/>
            <a:ext cx="12192000" cy="5575300"/>
          </a:xfrm>
          <a:prstGeom prst="rect">
            <a:avLst/>
          </a:prstGeom>
          <a:ln w="25400" cap="rnd">
            <a:solidFill>
              <a:srgbClr val="44B78B"/>
            </a:solidFill>
          </a:ln>
        </p:spPr>
      </p:pic>
    </p:spTree>
    <p:extLst>
      <p:ext uri="{BB962C8B-B14F-4D97-AF65-F5344CB8AC3E}">
        <p14:creationId xmlns:p14="http://schemas.microsoft.com/office/powerpoint/2010/main" val="244837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A63184CE-F084-B359-BC6E-574AF9768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768" y="2441229"/>
            <a:ext cx="1975542" cy="197554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8EEF8B0-3382-0E2B-60D7-04289BCC1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3002" y="2145767"/>
            <a:ext cx="2560320" cy="256032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394657D-D3AB-7CFD-119A-666D349A4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015" y="2331706"/>
            <a:ext cx="2283557" cy="2194587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BAD86B08-DD54-6DCD-E664-4C1E98292A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55" y="2575560"/>
            <a:ext cx="2560320" cy="1706880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9BF00D0-080A-ECC9-8181-9AF7545EABAD}"/>
              </a:ext>
            </a:extLst>
          </p:cNvPr>
          <p:cNvCxnSpPr/>
          <p:nvPr/>
        </p:nvCxnSpPr>
        <p:spPr>
          <a:xfrm>
            <a:off x="3270323" y="1888342"/>
            <a:ext cx="0" cy="3329609"/>
          </a:xfrm>
          <a:prstGeom prst="line">
            <a:avLst/>
          </a:prstGeom>
          <a:ln w="25400" cap="rnd">
            <a:solidFill>
              <a:srgbClr val="0C4B33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AF3C053-F99B-7EB5-156D-6F7AB90ADA90}"/>
              </a:ext>
            </a:extLst>
          </p:cNvPr>
          <p:cNvCxnSpPr/>
          <p:nvPr/>
        </p:nvCxnSpPr>
        <p:spPr>
          <a:xfrm>
            <a:off x="6096000" y="1888343"/>
            <a:ext cx="0" cy="3329609"/>
          </a:xfrm>
          <a:prstGeom prst="line">
            <a:avLst/>
          </a:prstGeom>
          <a:ln w="25400" cap="rnd">
            <a:solidFill>
              <a:srgbClr val="0C4B33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A60AE7C-B192-3CE5-C1D9-E6AF157350DC}"/>
              </a:ext>
            </a:extLst>
          </p:cNvPr>
          <p:cNvCxnSpPr/>
          <p:nvPr/>
        </p:nvCxnSpPr>
        <p:spPr>
          <a:xfrm>
            <a:off x="8958177" y="1888342"/>
            <a:ext cx="0" cy="3329609"/>
          </a:xfrm>
          <a:prstGeom prst="line">
            <a:avLst/>
          </a:prstGeom>
          <a:ln w="25400" cap="rnd">
            <a:solidFill>
              <a:srgbClr val="0C4B33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have Esquerda 22">
            <a:extLst>
              <a:ext uri="{FF2B5EF4-FFF2-40B4-BE49-F238E27FC236}">
                <a16:creationId xmlns:a16="http://schemas.microsoft.com/office/drawing/2014/main" id="{79B8E6C9-944B-BEF6-D0B8-511F97227583}"/>
              </a:ext>
            </a:extLst>
          </p:cNvPr>
          <p:cNvSpPr/>
          <p:nvPr/>
        </p:nvSpPr>
        <p:spPr>
          <a:xfrm rot="5400000">
            <a:off x="7182460" y="-3016246"/>
            <a:ext cx="556580" cy="8380853"/>
          </a:xfrm>
          <a:prstGeom prst="leftBrace">
            <a:avLst/>
          </a:prstGeom>
          <a:ln w="19050" cap="rnd">
            <a:solidFill>
              <a:srgbClr val="0E1117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C4B33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B1818C4-E751-8994-F70A-3C7AA880A82C}"/>
              </a:ext>
            </a:extLst>
          </p:cNvPr>
          <p:cNvSpPr txBox="1"/>
          <p:nvPr/>
        </p:nvSpPr>
        <p:spPr>
          <a:xfrm>
            <a:off x="6177353" y="372684"/>
            <a:ext cx="256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Microframeworks</a:t>
            </a:r>
            <a:endParaRPr lang="pt-BR" sz="2400" dirty="0">
              <a:solidFill>
                <a:srgbClr val="0E1117"/>
              </a:solidFill>
              <a:latin typeface="Aptos SemiBold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8C247A-AB75-125B-6496-A3E075ED9102}"/>
              </a:ext>
            </a:extLst>
          </p:cNvPr>
          <p:cNvSpPr txBox="1"/>
          <p:nvPr/>
        </p:nvSpPr>
        <p:spPr>
          <a:xfrm>
            <a:off x="275998" y="372684"/>
            <a:ext cx="244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E1117"/>
                </a:solidFill>
              </a:rPr>
              <a:t>Frameworks modularizados que possuem uma estrutura inicial muito mais simples.</a:t>
            </a:r>
          </a:p>
        </p:txBody>
      </p:sp>
      <p:cxnSp>
        <p:nvCxnSpPr>
          <p:cNvPr id="5" name="Conector: Curvo 4">
            <a:extLst>
              <a:ext uri="{FF2B5EF4-FFF2-40B4-BE49-F238E27FC236}">
                <a16:creationId xmlns:a16="http://schemas.microsoft.com/office/drawing/2014/main" id="{C054C551-50A6-9515-2EB5-20C27D584041}"/>
              </a:ext>
            </a:extLst>
          </p:cNvPr>
          <p:cNvCxnSpPr>
            <a:cxnSpLocks/>
            <a:stCxn id="24" idx="0"/>
            <a:endCxn id="2" idx="3"/>
          </p:cNvCxnSpPr>
          <p:nvPr/>
        </p:nvCxnSpPr>
        <p:spPr>
          <a:xfrm rot="16200000" flipH="1" flipV="1">
            <a:off x="4930454" y="-1834447"/>
            <a:ext cx="323166" cy="4737427"/>
          </a:xfrm>
          <a:prstGeom prst="curvedConnector4">
            <a:avLst>
              <a:gd name="adj1" fmla="val -70738"/>
              <a:gd name="adj2" fmla="val 63545"/>
            </a:avLst>
          </a:prstGeom>
          <a:ln w="1905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06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2560983" y="1021667"/>
            <a:ext cx="7070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Por que utilizar Python no desenvolvimento web?</a:t>
            </a:r>
          </a:p>
        </p:txBody>
      </p:sp>
      <p:pic>
        <p:nvPicPr>
          <p:cNvPr id="12" name="Imagem 11" descr="Homem de camisa branca programando e com o reflexo da tela no rosto.">
            <a:extLst>
              <a:ext uri="{FF2B5EF4-FFF2-40B4-BE49-F238E27FC236}">
                <a16:creationId xmlns:a16="http://schemas.microsoft.com/office/drawing/2014/main" id="{178F200C-D9DF-FE9C-6512-A07FBFFEE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2763493"/>
            <a:ext cx="3219450" cy="3219450"/>
          </a:xfrm>
          <a:prstGeom prst="rect">
            <a:avLst/>
          </a:prstGeom>
          <a:ln w="25400" cap="rnd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7602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92BE206F-E69E-EBA7-4B15-8BC7CFFDD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1645" y="1844330"/>
            <a:ext cx="3169340" cy="31693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0826DC4-246A-5C26-6137-2984DAB52279}"/>
              </a:ext>
            </a:extLst>
          </p:cNvPr>
          <p:cNvSpPr txBox="1"/>
          <p:nvPr/>
        </p:nvSpPr>
        <p:spPr>
          <a:xfrm>
            <a:off x="678228" y="1844330"/>
            <a:ext cx="54177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E1117"/>
                </a:solidFill>
                <a:latin typeface="Aptos" panose="020B0004020202020204" pitchFamily="34" charset="0"/>
              </a:rPr>
              <a:t>O </a:t>
            </a:r>
            <a:r>
              <a:rPr lang="pt-BR" sz="3200" b="1" dirty="0">
                <a:solidFill>
                  <a:srgbClr val="0E1117"/>
                </a:solidFill>
                <a:latin typeface="Aptos" panose="020B0004020202020204" pitchFamily="34" charset="0"/>
              </a:rPr>
              <a:t>Python</a:t>
            </a:r>
            <a:r>
              <a:rPr lang="pt-BR" sz="3200" dirty="0">
                <a:solidFill>
                  <a:srgbClr val="0E1117"/>
                </a:solidFill>
                <a:latin typeface="Aptos" panose="020B0004020202020204" pitchFamily="34" charset="0"/>
              </a:rPr>
              <a:t> é reconhecido por sua simplicidade e flexibilidade, o que a torna atraente para pessoas desenvolvedoras em todos os estágios.</a:t>
            </a:r>
          </a:p>
        </p:txBody>
      </p:sp>
    </p:spTree>
    <p:extLst>
      <p:ext uri="{BB962C8B-B14F-4D97-AF65-F5344CB8AC3E}">
        <p14:creationId xmlns:p14="http://schemas.microsoft.com/office/powerpoint/2010/main" val="34555901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539</Words>
  <Application>Microsoft Office PowerPoint</Application>
  <PresentationFormat>Widescreen</PresentationFormat>
  <Paragraphs>75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Aptos</vt:lpstr>
      <vt:lpstr>Aptos Black</vt:lpstr>
      <vt:lpstr>Aptos Display</vt:lpstr>
      <vt:lpstr>Aptos Mono</vt:lpstr>
      <vt:lpstr>Aptos SemiBold</vt:lpstr>
      <vt:lpstr>Arial</vt:lpstr>
      <vt:lpstr>Tema do Office</vt:lpstr>
      <vt:lpstr>Django Direto ao Ponto: Desenvolvimento Web Simplificado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Direto ao Ponto: Desenvolvimento Web Simplificado</dc:title>
  <dc:creator>Thiago Freitas Quiróz Sánchez</dc:creator>
  <cp:lastModifiedBy>Thiago Freitas Quiróz Sánchez</cp:lastModifiedBy>
  <cp:revision>1</cp:revision>
  <dcterms:created xsi:type="dcterms:W3CDTF">2024-03-31T14:48:56Z</dcterms:created>
  <dcterms:modified xsi:type="dcterms:W3CDTF">2024-04-23T23:44:40Z</dcterms:modified>
</cp:coreProperties>
</file>